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693" r:id="rId2"/>
    <p:sldMasterId id="2147483711" r:id="rId3"/>
  </p:sldMasterIdLst>
  <p:notesMasterIdLst>
    <p:notesMasterId r:id="rId29"/>
  </p:notesMasterIdLst>
  <p:sldIdLst>
    <p:sldId id="381" r:id="rId4"/>
    <p:sldId id="347" r:id="rId5"/>
    <p:sldId id="383" r:id="rId6"/>
    <p:sldId id="402" r:id="rId7"/>
    <p:sldId id="403" r:id="rId8"/>
    <p:sldId id="404" r:id="rId9"/>
    <p:sldId id="385" r:id="rId10"/>
    <p:sldId id="400" r:id="rId11"/>
    <p:sldId id="387" r:id="rId12"/>
    <p:sldId id="386" r:id="rId13"/>
    <p:sldId id="408" r:id="rId14"/>
    <p:sldId id="389" r:id="rId15"/>
    <p:sldId id="410" r:id="rId16"/>
    <p:sldId id="406" r:id="rId17"/>
    <p:sldId id="394" r:id="rId18"/>
    <p:sldId id="411" r:id="rId19"/>
    <p:sldId id="399" r:id="rId20"/>
    <p:sldId id="398" r:id="rId21"/>
    <p:sldId id="388" r:id="rId22"/>
    <p:sldId id="395" r:id="rId23"/>
    <p:sldId id="396" r:id="rId24"/>
    <p:sldId id="401" r:id="rId25"/>
    <p:sldId id="407" r:id="rId26"/>
    <p:sldId id="409" r:id="rId27"/>
    <p:sldId id="405" r:id="rId28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9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9CBD59-BB9A-7088-CF57-D7BCC3637C57}" name="Marvin Wieschollek" initials="MW" userId="afa4ff27b0c5a14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16E88-1E37-4511-9922-73B907E09659}" v="20" dt="2024-07-25T20:01:05.063"/>
    <p1510:client id="{08C7BE53-4431-44FE-B339-983996103D94}" v="85" dt="2024-07-26T09:39:27.479"/>
    <p1510:client id="{1EA18A17-0BA2-4094-B657-BED498591DE5}" v="1" dt="2024-07-26T07:57:02.049"/>
    <p1510:client id="{30F4D564-6962-48FA-85F3-A4D0722F28DC}" v="1947" dt="2024-07-25T17:00:39.231"/>
    <p1510:client id="{CC1FBF7E-229E-4B29-9E20-D925B072450F}" v="59" dt="2024-07-25T17:03:39.236"/>
    <p1510:client id="{EA09D4B7-065F-4B8B-8A5B-16287D3DE17B}" v="74" dt="2024-07-25T16:57:14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59"/>
        <p:guide pos="9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vin Wieschollek" userId="afa4ff27b0c5a14a" providerId="Windows Live" clId="Web-{3AA31A58-A96C-4052-8CD6-D88396884110}"/>
    <pc:docChg chg="addSld delSld modSld sldOrd">
      <pc:chgData name="Marvin Wieschollek" userId="afa4ff27b0c5a14a" providerId="Windows Live" clId="Web-{3AA31A58-A96C-4052-8CD6-D88396884110}" dt="2024-07-22T15:39:29.165" v="104" actId="14100"/>
      <pc:docMkLst>
        <pc:docMk/>
      </pc:docMkLst>
      <pc:sldChg chg="modSp">
        <pc:chgData name="Marvin Wieschollek" userId="afa4ff27b0c5a14a" providerId="Windows Live" clId="Web-{3AA31A58-A96C-4052-8CD6-D88396884110}" dt="2024-07-22T15:35:55.865" v="103" actId="20577"/>
        <pc:sldMkLst>
          <pc:docMk/>
          <pc:sldMk cId="3967008951" sldId="385"/>
        </pc:sldMkLst>
        <pc:spChg chg="mod">
          <ac:chgData name="Marvin Wieschollek" userId="afa4ff27b0c5a14a" providerId="Windows Live" clId="Web-{3AA31A58-A96C-4052-8CD6-D88396884110}" dt="2024-07-22T15:35:55.865" v="103" actId="20577"/>
          <ac:spMkLst>
            <pc:docMk/>
            <pc:sldMk cId="3967008951" sldId="385"/>
            <ac:spMk id="2" creationId="{DEE64C6D-6028-4FE6-91D8-20C2895211B1}"/>
          </ac:spMkLst>
        </pc:spChg>
      </pc:sldChg>
      <pc:sldChg chg="modSp new">
        <pc:chgData name="Marvin Wieschollek" userId="afa4ff27b0c5a14a" providerId="Windows Live" clId="Web-{3AA31A58-A96C-4052-8CD6-D88396884110}" dt="2024-07-22T15:27:11.311" v="74" actId="20577"/>
        <pc:sldMkLst>
          <pc:docMk/>
          <pc:sldMk cId="3717613661" sldId="386"/>
        </pc:sldMkLst>
        <pc:spChg chg="mod">
          <ac:chgData name="Marvin Wieschollek" userId="afa4ff27b0c5a14a" providerId="Windows Live" clId="Web-{3AA31A58-A96C-4052-8CD6-D88396884110}" dt="2024-07-22T15:27:11.311" v="74" actId="20577"/>
          <ac:spMkLst>
            <pc:docMk/>
            <pc:sldMk cId="3717613661" sldId="386"/>
            <ac:spMk id="5" creationId="{D1F03035-6C04-FB39-11EF-0210C9284F77}"/>
          </ac:spMkLst>
        </pc:spChg>
      </pc:sldChg>
      <pc:sldChg chg="modSp new ord">
        <pc:chgData name="Marvin Wieschollek" userId="afa4ff27b0c5a14a" providerId="Windows Live" clId="Web-{3AA31A58-A96C-4052-8CD6-D88396884110}" dt="2024-07-22T15:26:53.576" v="58"/>
        <pc:sldMkLst>
          <pc:docMk/>
          <pc:sldMk cId="579837491" sldId="387"/>
        </pc:sldMkLst>
        <pc:spChg chg="mod">
          <ac:chgData name="Marvin Wieschollek" userId="afa4ff27b0c5a14a" providerId="Windows Live" clId="Web-{3AA31A58-A96C-4052-8CD6-D88396884110}" dt="2024-07-22T15:26:19.638" v="57" actId="20577"/>
          <ac:spMkLst>
            <pc:docMk/>
            <pc:sldMk cId="579837491" sldId="387"/>
            <ac:spMk id="5" creationId="{E7CD47AF-2372-96A4-FBD1-A34BE37AA9E1}"/>
          </ac:spMkLst>
        </pc:spChg>
      </pc:sldChg>
      <pc:sldChg chg="new del">
        <pc:chgData name="Marvin Wieschollek" userId="afa4ff27b0c5a14a" providerId="Windows Live" clId="Web-{3AA31A58-A96C-4052-8CD6-D88396884110}" dt="2024-07-22T15:27:27.186" v="76"/>
        <pc:sldMkLst>
          <pc:docMk/>
          <pc:sldMk cId="742541646" sldId="389"/>
        </pc:sldMkLst>
      </pc:sldChg>
      <pc:sldChg chg="modSp new">
        <pc:chgData name="Marvin Wieschollek" userId="afa4ff27b0c5a14a" providerId="Windows Live" clId="Web-{3AA31A58-A96C-4052-8CD6-D88396884110}" dt="2024-07-22T15:27:37.296" v="89" actId="20577"/>
        <pc:sldMkLst>
          <pc:docMk/>
          <pc:sldMk cId="2997400541" sldId="389"/>
        </pc:sldMkLst>
        <pc:spChg chg="mod">
          <ac:chgData name="Marvin Wieschollek" userId="afa4ff27b0c5a14a" providerId="Windows Live" clId="Web-{3AA31A58-A96C-4052-8CD6-D88396884110}" dt="2024-07-22T15:27:37.296" v="89" actId="20577"/>
          <ac:spMkLst>
            <pc:docMk/>
            <pc:sldMk cId="2997400541" sldId="389"/>
            <ac:spMk id="5" creationId="{5413E62C-7905-3288-2E10-C2EF4569F0B9}"/>
          </ac:spMkLst>
        </pc:spChg>
      </pc:sldChg>
      <pc:sldChg chg="addSp delSp modSp new">
        <pc:chgData name="Marvin Wieschollek" userId="afa4ff27b0c5a14a" providerId="Windows Live" clId="Web-{3AA31A58-A96C-4052-8CD6-D88396884110}" dt="2024-07-22T15:39:29.165" v="104" actId="14100"/>
        <pc:sldMkLst>
          <pc:docMk/>
          <pc:sldMk cId="2469411960" sldId="390"/>
        </pc:sldMkLst>
        <pc:spChg chg="del">
          <ac:chgData name="Marvin Wieschollek" userId="afa4ff27b0c5a14a" providerId="Windows Live" clId="Web-{3AA31A58-A96C-4052-8CD6-D88396884110}" dt="2024-07-22T15:28:43.546" v="93"/>
          <ac:spMkLst>
            <pc:docMk/>
            <pc:sldMk cId="2469411960" sldId="390"/>
            <ac:spMk id="2" creationId="{3C882CEB-E639-067D-9245-9A60F029E40B}"/>
          </ac:spMkLst>
        </pc:spChg>
        <pc:spChg chg="add del mod">
          <ac:chgData name="Marvin Wieschollek" userId="afa4ff27b0c5a14a" providerId="Windows Live" clId="Web-{3AA31A58-A96C-4052-8CD6-D88396884110}" dt="2024-07-22T15:34:20.161" v="98"/>
          <ac:spMkLst>
            <pc:docMk/>
            <pc:sldMk cId="2469411960" sldId="390"/>
            <ac:spMk id="8" creationId="{BF8CC485-E207-A70E-5AC0-5D47620829A1}"/>
          </ac:spMkLst>
        </pc:spChg>
        <pc:picChg chg="add del mod ord">
          <ac:chgData name="Marvin Wieschollek" userId="afa4ff27b0c5a14a" providerId="Windows Live" clId="Web-{3AA31A58-A96C-4052-8CD6-D88396884110}" dt="2024-07-22T15:29:31.907" v="97"/>
          <ac:picMkLst>
            <pc:docMk/>
            <pc:sldMk cId="2469411960" sldId="390"/>
            <ac:picMk id="6" creationId="{55BEC0D5-8B95-32F2-CB7E-9FC5DB23A993}"/>
          </ac:picMkLst>
        </pc:picChg>
        <pc:picChg chg="add mod ord">
          <ac:chgData name="Marvin Wieschollek" userId="afa4ff27b0c5a14a" providerId="Windows Live" clId="Web-{3AA31A58-A96C-4052-8CD6-D88396884110}" dt="2024-07-22T15:39:29.165" v="104" actId="14100"/>
          <ac:picMkLst>
            <pc:docMk/>
            <pc:sldMk cId="2469411960" sldId="390"/>
            <ac:picMk id="9" creationId="{76B1C08D-6C8D-FC6C-541C-4D09B40A29F3}"/>
          </ac:picMkLst>
        </pc:picChg>
      </pc:sldChg>
      <pc:sldChg chg="new del">
        <pc:chgData name="Marvin Wieschollek" userId="afa4ff27b0c5a14a" providerId="Windows Live" clId="Web-{3AA31A58-A96C-4052-8CD6-D88396884110}" dt="2024-07-22T15:28:38.937" v="91"/>
        <pc:sldMkLst>
          <pc:docMk/>
          <pc:sldMk cId="2651274123" sldId="390"/>
        </pc:sldMkLst>
      </pc:sldChg>
    </pc:docChg>
  </pc:docChgLst>
  <pc:docChgLst>
    <pc:chgData name="Marvin Wieschollek" userId="afa4ff27b0c5a14a" providerId="Windows Live" clId="Web-{DE226F7B-8C24-4155-BBE9-A321A49795E3}"/>
    <pc:docChg chg="modSld">
      <pc:chgData name="Marvin Wieschollek" userId="afa4ff27b0c5a14a" providerId="Windows Live" clId="Web-{DE226F7B-8C24-4155-BBE9-A321A49795E3}" dt="2024-07-23T14:19:10.690" v="58" actId="20577"/>
      <pc:docMkLst>
        <pc:docMk/>
      </pc:docMkLst>
      <pc:sldChg chg="modSp">
        <pc:chgData name="Marvin Wieschollek" userId="afa4ff27b0c5a14a" providerId="Windows Live" clId="Web-{DE226F7B-8C24-4155-BBE9-A321A49795E3}" dt="2024-07-23T14:19:10.690" v="58" actId="20577"/>
        <pc:sldMkLst>
          <pc:docMk/>
          <pc:sldMk cId="4008942164" sldId="395"/>
        </pc:sldMkLst>
        <pc:spChg chg="mod">
          <ac:chgData name="Marvin Wieschollek" userId="afa4ff27b0c5a14a" providerId="Windows Live" clId="Web-{DE226F7B-8C24-4155-BBE9-A321A49795E3}" dt="2024-07-23T14:19:10.690" v="58" actId="20577"/>
          <ac:spMkLst>
            <pc:docMk/>
            <pc:sldMk cId="4008942164" sldId="395"/>
            <ac:spMk id="2" creationId="{078A1D91-A2FD-DB46-8ABE-586816D92300}"/>
          </ac:spMkLst>
        </pc:spChg>
      </pc:sldChg>
    </pc:docChg>
  </pc:docChgLst>
  <pc:docChgLst>
    <pc:chgData name="David Schwarze" userId="fb16be9cc8ee846d" providerId="Windows Live" clId="Web-{B7D9F4F0-0A9A-465C-9350-BAB116434DF3}"/>
    <pc:docChg chg="addSld delSld modSld sldOrd">
      <pc:chgData name="David Schwarze" userId="fb16be9cc8ee846d" providerId="Windows Live" clId="Web-{B7D9F4F0-0A9A-465C-9350-BAB116434DF3}" dt="2024-07-22T20:42:19.398" v="746" actId="14100"/>
      <pc:docMkLst>
        <pc:docMk/>
      </pc:docMkLst>
      <pc:sldChg chg="addSp delSp modSp del mod modClrScheme chgLayout">
        <pc:chgData name="David Schwarze" userId="fb16be9cc8ee846d" providerId="Windows Live" clId="Web-{B7D9F4F0-0A9A-465C-9350-BAB116434DF3}" dt="2024-07-22T18:38:15.130" v="62"/>
        <pc:sldMkLst>
          <pc:docMk/>
          <pc:sldMk cId="1660971886" sldId="382"/>
        </pc:sldMkLst>
        <pc:spChg chg="del">
          <ac:chgData name="David Schwarze" userId="fb16be9cc8ee846d" providerId="Windows Live" clId="Web-{B7D9F4F0-0A9A-465C-9350-BAB116434DF3}" dt="2024-07-22T18:29:31.577" v="0"/>
          <ac:spMkLst>
            <pc:docMk/>
            <pc:sldMk cId="1660971886" sldId="382"/>
            <ac:spMk id="2" creationId="{EFE1D419-ABA2-4933-AAD3-A7A1052C034E}"/>
          </ac:spMkLst>
        </pc:spChg>
        <pc:spChg chg="mod ord">
          <ac:chgData name="David Schwarze" userId="fb16be9cc8ee846d" providerId="Windows Live" clId="Web-{B7D9F4F0-0A9A-465C-9350-BAB116434DF3}" dt="2024-07-22T18:38:03.145" v="59"/>
          <ac:spMkLst>
            <pc:docMk/>
            <pc:sldMk cId="1660971886" sldId="382"/>
            <ac:spMk id="3" creationId="{2E8AB751-AC6B-4F49-9F3B-423B441A5861}"/>
          </ac:spMkLst>
        </pc:spChg>
        <pc:spChg chg="mod ord">
          <ac:chgData name="David Schwarze" userId="fb16be9cc8ee846d" providerId="Windows Live" clId="Web-{B7D9F4F0-0A9A-465C-9350-BAB116434DF3}" dt="2024-07-22T18:38:03.145" v="59"/>
          <ac:spMkLst>
            <pc:docMk/>
            <pc:sldMk cId="1660971886" sldId="382"/>
            <ac:spMk id="4" creationId="{E240BED6-F0B7-4CD0-B44D-5C715C99E7F1}"/>
          </ac:spMkLst>
        </pc:spChg>
        <pc:spChg chg="mod ord">
          <ac:chgData name="David Schwarze" userId="fb16be9cc8ee846d" providerId="Windows Live" clId="Web-{B7D9F4F0-0A9A-465C-9350-BAB116434DF3}" dt="2024-07-22T18:38:03.145" v="59"/>
          <ac:spMkLst>
            <pc:docMk/>
            <pc:sldMk cId="1660971886" sldId="382"/>
            <ac:spMk id="5" creationId="{13A79419-2337-4264-8EBF-2AAABDE3D42E}"/>
          </ac:spMkLst>
        </pc:spChg>
        <pc:spChg chg="add mod ord">
          <ac:chgData name="David Schwarze" userId="fb16be9cc8ee846d" providerId="Windows Live" clId="Web-{B7D9F4F0-0A9A-465C-9350-BAB116434DF3}" dt="2024-07-22T18:38:03.145" v="59"/>
          <ac:spMkLst>
            <pc:docMk/>
            <pc:sldMk cId="1660971886" sldId="382"/>
            <ac:spMk id="8" creationId="{9EB58CC0-64B9-0E95-5BB6-BB57B442B099}"/>
          </ac:spMkLst>
        </pc:spChg>
        <pc:spChg chg="add del mod ord">
          <ac:chgData name="David Schwarze" userId="fb16be9cc8ee846d" providerId="Windows Live" clId="Web-{B7D9F4F0-0A9A-465C-9350-BAB116434DF3}" dt="2024-07-22T18:34:56.451" v="51"/>
          <ac:spMkLst>
            <pc:docMk/>
            <pc:sldMk cId="1660971886" sldId="382"/>
            <ac:spMk id="9" creationId="{24EDCB92-4284-BC68-1EB3-8BE63B9B4300}"/>
          </ac:spMkLst>
        </pc:spChg>
        <pc:picChg chg="add mod ord">
          <ac:chgData name="David Schwarze" userId="fb16be9cc8ee846d" providerId="Windows Live" clId="Web-{B7D9F4F0-0A9A-465C-9350-BAB116434DF3}" dt="2024-07-22T18:38:05.848" v="60" actId="1076"/>
          <ac:picMkLst>
            <pc:docMk/>
            <pc:sldMk cId="1660971886" sldId="382"/>
            <ac:picMk id="6" creationId="{FC206031-1D1E-7D2B-B4D4-37335EA47802}"/>
          </ac:picMkLst>
        </pc:picChg>
        <pc:picChg chg="add mod">
          <ac:chgData name="David Schwarze" userId="fb16be9cc8ee846d" providerId="Windows Live" clId="Web-{B7D9F4F0-0A9A-465C-9350-BAB116434DF3}" dt="2024-07-22T18:38:06.427" v="61" actId="1076"/>
          <ac:picMkLst>
            <pc:docMk/>
            <pc:sldMk cId="1660971886" sldId="382"/>
            <ac:picMk id="7" creationId="{E87D1B57-FFA9-511B-A02B-62CBCDE31983}"/>
          </ac:picMkLst>
        </pc:picChg>
      </pc:sldChg>
      <pc:sldChg chg="modSp">
        <pc:chgData name="David Schwarze" userId="fb16be9cc8ee846d" providerId="Windows Live" clId="Web-{B7D9F4F0-0A9A-465C-9350-BAB116434DF3}" dt="2024-07-22T18:34:19.606" v="44" actId="20577"/>
        <pc:sldMkLst>
          <pc:docMk/>
          <pc:sldMk cId="3717613661" sldId="386"/>
        </pc:sldMkLst>
        <pc:spChg chg="mod">
          <ac:chgData name="David Schwarze" userId="fb16be9cc8ee846d" providerId="Windows Live" clId="Web-{B7D9F4F0-0A9A-465C-9350-BAB116434DF3}" dt="2024-07-22T18:34:19.606" v="44" actId="20577"/>
          <ac:spMkLst>
            <pc:docMk/>
            <pc:sldMk cId="3717613661" sldId="386"/>
            <ac:spMk id="2" creationId="{EA656368-2828-9C6B-FB9B-BBA342C0A35F}"/>
          </ac:spMkLst>
        </pc:spChg>
      </pc:sldChg>
      <pc:sldChg chg="addSp delSp modSp">
        <pc:chgData name="David Schwarze" userId="fb16be9cc8ee846d" providerId="Windows Live" clId="Web-{B7D9F4F0-0A9A-465C-9350-BAB116434DF3}" dt="2024-07-22T20:20:44.976" v="603" actId="20577"/>
        <pc:sldMkLst>
          <pc:docMk/>
          <pc:sldMk cId="3097782019" sldId="388"/>
        </pc:sldMkLst>
        <pc:spChg chg="del">
          <ac:chgData name="David Schwarze" userId="fb16be9cc8ee846d" providerId="Windows Live" clId="Web-{B7D9F4F0-0A9A-465C-9350-BAB116434DF3}" dt="2024-07-22T20:00:32.112" v="331"/>
          <ac:spMkLst>
            <pc:docMk/>
            <pc:sldMk cId="3097782019" sldId="388"/>
            <ac:spMk id="2" creationId="{31271A35-2B9B-4CEC-8B34-B3A4D64375FD}"/>
          </ac:spMkLst>
        </pc:spChg>
        <pc:spChg chg="add del mod ord">
          <ac:chgData name="David Schwarze" userId="fb16be9cc8ee846d" providerId="Windows Live" clId="Web-{B7D9F4F0-0A9A-465C-9350-BAB116434DF3}" dt="2024-07-22T20:16:07.444" v="376"/>
          <ac:spMkLst>
            <pc:docMk/>
            <pc:sldMk cId="3097782019" sldId="388"/>
            <ac:spMk id="10" creationId="{25F8E342-13FA-D252-29E7-BD0EADD787D9}"/>
          </ac:spMkLst>
        </pc:spChg>
        <pc:spChg chg="add mod">
          <ac:chgData name="David Schwarze" userId="fb16be9cc8ee846d" providerId="Windows Live" clId="Web-{B7D9F4F0-0A9A-465C-9350-BAB116434DF3}" dt="2024-07-22T20:20:44.976" v="603" actId="20577"/>
          <ac:spMkLst>
            <pc:docMk/>
            <pc:sldMk cId="3097782019" sldId="388"/>
            <ac:spMk id="13" creationId="{A0DD6F37-D0D4-1903-A9DF-33FDF832E39F}"/>
          </ac:spMkLst>
        </pc:spChg>
        <pc:picChg chg="add del mod ord">
          <ac:chgData name="David Schwarze" userId="fb16be9cc8ee846d" providerId="Windows Live" clId="Web-{B7D9F4F0-0A9A-465C-9350-BAB116434DF3}" dt="2024-07-22T20:01:04.473" v="342"/>
          <ac:picMkLst>
            <pc:docMk/>
            <pc:sldMk cId="3097782019" sldId="388"/>
            <ac:picMk id="6" creationId="{CDBC6E47-1395-CCDB-27B1-2F1689CD713A}"/>
          </ac:picMkLst>
        </pc:picChg>
        <pc:picChg chg="add del mod">
          <ac:chgData name="David Schwarze" userId="fb16be9cc8ee846d" providerId="Windows Live" clId="Web-{B7D9F4F0-0A9A-465C-9350-BAB116434DF3}" dt="2024-07-22T20:16:20.914" v="380"/>
          <ac:picMkLst>
            <pc:docMk/>
            <pc:sldMk cId="3097782019" sldId="388"/>
            <ac:picMk id="8" creationId="{114842B1-EE47-2A7D-DB2E-D175CECB2EB2}"/>
          </ac:picMkLst>
        </pc:picChg>
        <pc:picChg chg="add mod ord">
          <ac:chgData name="David Schwarze" userId="fb16be9cc8ee846d" providerId="Windows Live" clId="Web-{B7D9F4F0-0A9A-465C-9350-BAB116434DF3}" dt="2024-07-22T20:16:43.602" v="383" actId="1076"/>
          <ac:picMkLst>
            <pc:docMk/>
            <pc:sldMk cId="3097782019" sldId="388"/>
            <ac:picMk id="11" creationId="{C88A48EA-7C51-9270-A2CC-994858E2B6A2}"/>
          </ac:picMkLst>
        </pc:picChg>
      </pc:sldChg>
      <pc:sldChg chg="addSp delSp modSp mod modClrScheme chgLayout">
        <pc:chgData name="David Schwarze" userId="fb16be9cc8ee846d" providerId="Windows Live" clId="Web-{B7D9F4F0-0A9A-465C-9350-BAB116434DF3}" dt="2024-07-22T20:07:30.691" v="367" actId="20577"/>
        <pc:sldMkLst>
          <pc:docMk/>
          <pc:sldMk cId="2997400541" sldId="389"/>
        </pc:sldMkLst>
        <pc:spChg chg="mod ord">
          <ac:chgData name="David Schwarze" userId="fb16be9cc8ee846d" providerId="Windows Live" clId="Web-{B7D9F4F0-0A9A-465C-9350-BAB116434DF3}" dt="2024-07-22T20:07:30.691" v="367" actId="20577"/>
          <ac:spMkLst>
            <pc:docMk/>
            <pc:sldMk cId="2997400541" sldId="389"/>
            <ac:spMk id="2" creationId="{86F8FBE6-621C-9D11-4CA4-C9F432569AE7}"/>
          </ac:spMkLst>
        </pc:spChg>
        <pc:spChg chg="mod ord">
          <ac:chgData name="David Schwarze" userId="fb16be9cc8ee846d" providerId="Windows Live" clId="Web-{B7D9F4F0-0A9A-465C-9350-BAB116434DF3}" dt="2024-07-22T19:07:36.874" v="153"/>
          <ac:spMkLst>
            <pc:docMk/>
            <pc:sldMk cId="2997400541" sldId="389"/>
            <ac:spMk id="3" creationId="{F30EA4D1-0207-AD1C-842D-2537E17A7C63}"/>
          </ac:spMkLst>
        </pc:spChg>
        <pc:spChg chg="mod ord">
          <ac:chgData name="David Schwarze" userId="fb16be9cc8ee846d" providerId="Windows Live" clId="Web-{B7D9F4F0-0A9A-465C-9350-BAB116434DF3}" dt="2024-07-22T19:07:36.874" v="153"/>
          <ac:spMkLst>
            <pc:docMk/>
            <pc:sldMk cId="2997400541" sldId="389"/>
            <ac:spMk id="4" creationId="{35714F4A-63A3-E691-104E-CB35258ED7A2}"/>
          </ac:spMkLst>
        </pc:spChg>
        <pc:spChg chg="mod ord">
          <ac:chgData name="David Schwarze" userId="fb16be9cc8ee846d" providerId="Windows Live" clId="Web-{B7D9F4F0-0A9A-465C-9350-BAB116434DF3}" dt="2024-07-22T19:07:36.874" v="153"/>
          <ac:spMkLst>
            <pc:docMk/>
            <pc:sldMk cId="2997400541" sldId="389"/>
            <ac:spMk id="5" creationId="{5413E62C-7905-3288-2E10-C2EF4569F0B9}"/>
          </ac:spMkLst>
        </pc:spChg>
        <pc:spChg chg="add del mod ord">
          <ac:chgData name="David Schwarze" userId="fb16be9cc8ee846d" providerId="Windows Live" clId="Web-{B7D9F4F0-0A9A-465C-9350-BAB116434DF3}" dt="2024-07-22T19:07:36.874" v="153"/>
          <ac:spMkLst>
            <pc:docMk/>
            <pc:sldMk cId="2997400541" sldId="389"/>
            <ac:spMk id="6" creationId="{A9431E9A-A42B-84F5-B263-05EA46C4981E}"/>
          </ac:spMkLst>
        </pc:spChg>
        <pc:picChg chg="add mod">
          <ac:chgData name="David Schwarze" userId="fb16be9cc8ee846d" providerId="Windows Live" clId="Web-{B7D9F4F0-0A9A-465C-9350-BAB116434DF3}" dt="2024-07-22T19:28:53.042" v="158" actId="1076"/>
          <ac:picMkLst>
            <pc:docMk/>
            <pc:sldMk cId="2997400541" sldId="389"/>
            <ac:picMk id="6" creationId="{D9480641-ED59-DDDF-DC90-8581AF09F0A8}"/>
          </ac:picMkLst>
        </pc:picChg>
        <pc:picChg chg="add del mod">
          <ac:chgData name="David Schwarze" userId="fb16be9cc8ee846d" providerId="Windows Live" clId="Web-{B7D9F4F0-0A9A-465C-9350-BAB116434DF3}" dt="2024-07-22T19:31:36.642" v="187"/>
          <ac:picMkLst>
            <pc:docMk/>
            <pc:sldMk cId="2997400541" sldId="389"/>
            <ac:picMk id="8" creationId="{E17B0A9D-1140-5942-F8E0-52F2FD9BC96A}"/>
          </ac:picMkLst>
        </pc:picChg>
      </pc:sldChg>
      <pc:sldChg chg="addSp delSp modSp new mod modClrScheme chgLayout">
        <pc:chgData name="David Schwarze" userId="fb16be9cc8ee846d" providerId="Windows Live" clId="Web-{B7D9F4F0-0A9A-465C-9350-BAB116434DF3}" dt="2024-07-22T19:04:42.697" v="142"/>
        <pc:sldMkLst>
          <pc:docMk/>
          <pc:sldMk cId="3820581863" sldId="391"/>
        </pc:sldMkLst>
        <pc:spChg chg="mod ord">
          <ac:chgData name="David Schwarze" userId="fb16be9cc8ee846d" providerId="Windows Live" clId="Web-{B7D9F4F0-0A9A-465C-9350-BAB116434DF3}" dt="2024-07-22T18:42:09.451" v="127" actId="20577"/>
          <ac:spMkLst>
            <pc:docMk/>
            <pc:sldMk cId="3820581863" sldId="391"/>
            <ac:spMk id="2" creationId="{F0419049-206F-2D70-9A6E-1CCA9D041C17}"/>
          </ac:spMkLst>
        </pc:spChg>
        <pc:spChg chg="mod ord">
          <ac:chgData name="David Schwarze" userId="fb16be9cc8ee846d" providerId="Windows Live" clId="Web-{B7D9F4F0-0A9A-465C-9350-BAB116434DF3}" dt="2024-07-22T18:38:57.772" v="89"/>
          <ac:spMkLst>
            <pc:docMk/>
            <pc:sldMk cId="3820581863" sldId="391"/>
            <ac:spMk id="3" creationId="{8C37D13B-2DF0-B2A1-5E4C-CCDF081C8120}"/>
          </ac:spMkLst>
        </pc:spChg>
        <pc:spChg chg="mod ord">
          <ac:chgData name="David Schwarze" userId="fb16be9cc8ee846d" providerId="Windows Live" clId="Web-{B7D9F4F0-0A9A-465C-9350-BAB116434DF3}" dt="2024-07-22T18:38:57.772" v="89"/>
          <ac:spMkLst>
            <pc:docMk/>
            <pc:sldMk cId="3820581863" sldId="391"/>
            <ac:spMk id="4" creationId="{3FEF342A-5A94-5878-E46C-7DDDB200A1BE}"/>
          </ac:spMkLst>
        </pc:spChg>
        <pc:spChg chg="mod ord">
          <ac:chgData name="David Schwarze" userId="fb16be9cc8ee846d" providerId="Windows Live" clId="Web-{B7D9F4F0-0A9A-465C-9350-BAB116434DF3}" dt="2024-07-22T18:38:57.772" v="89"/>
          <ac:spMkLst>
            <pc:docMk/>
            <pc:sldMk cId="3820581863" sldId="391"/>
            <ac:spMk id="5" creationId="{3BCD7DD1-30DC-ED2C-92C7-A9CBB6CB5A8A}"/>
          </ac:spMkLst>
        </pc:spChg>
        <pc:spChg chg="add del mod ord">
          <ac:chgData name="David Schwarze" userId="fb16be9cc8ee846d" providerId="Windows Live" clId="Web-{B7D9F4F0-0A9A-465C-9350-BAB116434DF3}" dt="2024-07-22T18:39:01.929" v="90"/>
          <ac:spMkLst>
            <pc:docMk/>
            <pc:sldMk cId="3820581863" sldId="391"/>
            <ac:spMk id="6" creationId="{85FD40F6-7BE9-D0DB-4276-BAA90E3B112A}"/>
          </ac:spMkLst>
        </pc:spChg>
        <pc:picChg chg="add mod">
          <ac:chgData name="David Schwarze" userId="fb16be9cc8ee846d" providerId="Windows Live" clId="Web-{B7D9F4F0-0A9A-465C-9350-BAB116434DF3}" dt="2024-07-22T18:39:48.337" v="111" actId="1076"/>
          <ac:picMkLst>
            <pc:docMk/>
            <pc:sldMk cId="3820581863" sldId="391"/>
            <ac:picMk id="7" creationId="{8E6998FB-5521-6205-A017-F62F558E68F1}"/>
          </ac:picMkLst>
        </pc:picChg>
        <pc:picChg chg="add mod">
          <ac:chgData name="David Schwarze" userId="fb16be9cc8ee846d" providerId="Windows Live" clId="Web-{B7D9F4F0-0A9A-465C-9350-BAB116434DF3}" dt="2024-07-22T19:04:25.947" v="137" actId="1076"/>
          <ac:picMkLst>
            <pc:docMk/>
            <pc:sldMk cId="3820581863" sldId="391"/>
            <ac:picMk id="8" creationId="{99880BA2-535A-A330-68EC-7696C54FD07A}"/>
          </ac:picMkLst>
        </pc:picChg>
        <pc:picChg chg="add mod">
          <ac:chgData name="David Schwarze" userId="fb16be9cc8ee846d" providerId="Windows Live" clId="Web-{B7D9F4F0-0A9A-465C-9350-BAB116434DF3}" dt="2024-07-22T19:04:28.838" v="138" actId="1076"/>
          <ac:picMkLst>
            <pc:docMk/>
            <pc:sldMk cId="3820581863" sldId="391"/>
            <ac:picMk id="9" creationId="{A5526568-9F7B-6123-366A-F01E03B72A2A}"/>
          </ac:picMkLst>
        </pc:picChg>
        <pc:picChg chg="add del mod">
          <ac:chgData name="David Schwarze" userId="fb16be9cc8ee846d" providerId="Windows Live" clId="Web-{B7D9F4F0-0A9A-465C-9350-BAB116434DF3}" dt="2024-07-22T19:04:42.697" v="142"/>
          <ac:picMkLst>
            <pc:docMk/>
            <pc:sldMk cId="3820581863" sldId="391"/>
            <ac:picMk id="10" creationId="{0F475295-9F37-CAE6-7165-17BE60A176D0}"/>
          </ac:picMkLst>
        </pc:picChg>
      </pc:sldChg>
      <pc:sldChg chg="addSp delSp modSp add replId">
        <pc:chgData name="David Schwarze" userId="fb16be9cc8ee846d" providerId="Windows Live" clId="Web-{B7D9F4F0-0A9A-465C-9350-BAB116434DF3}" dt="2024-07-22T19:07:00.076" v="152" actId="14100"/>
        <pc:sldMkLst>
          <pc:docMk/>
          <pc:sldMk cId="3816389867" sldId="392"/>
        </pc:sldMkLst>
        <pc:picChg chg="add del mod">
          <ac:chgData name="David Schwarze" userId="fb16be9cc8ee846d" providerId="Windows Live" clId="Web-{B7D9F4F0-0A9A-465C-9350-BAB116434DF3}" dt="2024-07-22T19:04:37.541" v="140"/>
          <ac:picMkLst>
            <pc:docMk/>
            <pc:sldMk cId="3816389867" sldId="392"/>
            <ac:picMk id="6" creationId="{5867B402-6331-2AC2-CE84-29920A99BC4C}"/>
          </ac:picMkLst>
        </pc:picChg>
        <pc:picChg chg="del">
          <ac:chgData name="David Schwarze" userId="fb16be9cc8ee846d" providerId="Windows Live" clId="Web-{B7D9F4F0-0A9A-465C-9350-BAB116434DF3}" dt="2024-07-22T18:42:18.483" v="130"/>
          <ac:picMkLst>
            <pc:docMk/>
            <pc:sldMk cId="3816389867" sldId="392"/>
            <ac:picMk id="7" creationId="{8E6998FB-5521-6205-A017-F62F558E68F1}"/>
          </ac:picMkLst>
        </pc:picChg>
        <pc:picChg chg="del">
          <ac:chgData name="David Schwarze" userId="fb16be9cc8ee846d" providerId="Windows Live" clId="Web-{B7D9F4F0-0A9A-465C-9350-BAB116434DF3}" dt="2024-07-22T18:42:18.483" v="129"/>
          <ac:picMkLst>
            <pc:docMk/>
            <pc:sldMk cId="3816389867" sldId="392"/>
            <ac:picMk id="8" creationId="{99880BA2-535A-A330-68EC-7696C54FD07A}"/>
          </ac:picMkLst>
        </pc:picChg>
        <pc:picChg chg="add mod">
          <ac:chgData name="David Schwarze" userId="fb16be9cc8ee846d" providerId="Windows Live" clId="Web-{B7D9F4F0-0A9A-465C-9350-BAB116434DF3}" dt="2024-07-22T19:06:06.559" v="148" actId="1076"/>
          <ac:picMkLst>
            <pc:docMk/>
            <pc:sldMk cId="3816389867" sldId="392"/>
            <ac:picMk id="8" creationId="{9E8E0030-87C5-092B-8D33-5B57159A80A9}"/>
          </ac:picMkLst>
        </pc:picChg>
        <pc:picChg chg="del">
          <ac:chgData name="David Schwarze" userId="fb16be9cc8ee846d" providerId="Windows Live" clId="Web-{B7D9F4F0-0A9A-465C-9350-BAB116434DF3}" dt="2024-07-22T18:42:18.483" v="128"/>
          <ac:picMkLst>
            <pc:docMk/>
            <pc:sldMk cId="3816389867" sldId="392"/>
            <ac:picMk id="9" creationId="{A5526568-9F7B-6123-366A-F01E03B72A2A}"/>
          </ac:picMkLst>
        </pc:picChg>
        <pc:picChg chg="add mod ord">
          <ac:chgData name="David Schwarze" userId="fb16be9cc8ee846d" providerId="Windows Live" clId="Web-{B7D9F4F0-0A9A-465C-9350-BAB116434DF3}" dt="2024-07-22T19:06:01.965" v="147"/>
          <ac:picMkLst>
            <pc:docMk/>
            <pc:sldMk cId="3816389867" sldId="392"/>
            <ac:picMk id="9" creationId="{ED889923-D203-9A51-84B1-3CDCD3771C35}"/>
          </ac:picMkLst>
        </pc:picChg>
        <pc:picChg chg="add mod">
          <ac:chgData name="David Schwarze" userId="fb16be9cc8ee846d" providerId="Windows Live" clId="Web-{B7D9F4F0-0A9A-465C-9350-BAB116434DF3}" dt="2024-07-22T19:07:00.076" v="152" actId="14100"/>
          <ac:picMkLst>
            <pc:docMk/>
            <pc:sldMk cId="3816389867" sldId="392"/>
            <ac:picMk id="10" creationId="{339D87E4-5E1C-10B6-25DF-81BDA0DD7DA1}"/>
          </ac:picMkLst>
        </pc:picChg>
      </pc:sldChg>
      <pc:sldChg chg="addSp delSp modSp add replId">
        <pc:chgData name="David Schwarze" userId="fb16be9cc8ee846d" providerId="Windows Live" clId="Web-{B7D9F4F0-0A9A-465C-9350-BAB116434DF3}" dt="2024-07-22T20:23:05.825" v="604"/>
        <pc:sldMkLst>
          <pc:docMk/>
          <pc:sldMk cId="383406551" sldId="394"/>
        </pc:sldMkLst>
        <pc:spChg chg="mod">
          <ac:chgData name="David Schwarze" userId="fb16be9cc8ee846d" providerId="Windows Live" clId="Web-{B7D9F4F0-0A9A-465C-9350-BAB116434DF3}" dt="2024-07-22T19:35:43.073" v="303" actId="14100"/>
          <ac:spMkLst>
            <pc:docMk/>
            <pc:sldMk cId="383406551" sldId="394"/>
            <ac:spMk id="2" creationId="{86F8FBE6-621C-9D11-4CA4-C9F432569AE7}"/>
          </ac:spMkLst>
        </pc:spChg>
        <pc:spChg chg="add del mod">
          <ac:chgData name="David Schwarze" userId="fb16be9cc8ee846d" providerId="Windows Live" clId="Web-{B7D9F4F0-0A9A-465C-9350-BAB116434DF3}" dt="2024-07-22T20:00:39.347" v="336"/>
          <ac:spMkLst>
            <pc:docMk/>
            <pc:sldMk cId="383406551" sldId="394"/>
            <ac:spMk id="9" creationId="{D004DA32-8DC2-84E5-6051-23C2407DE77C}"/>
          </ac:spMkLst>
        </pc:spChg>
        <pc:picChg chg="del">
          <ac:chgData name="David Schwarze" userId="fb16be9cc8ee846d" providerId="Windows Live" clId="Web-{B7D9F4F0-0A9A-465C-9350-BAB116434DF3}" dt="2024-07-22T19:30:48.843" v="180"/>
          <ac:picMkLst>
            <pc:docMk/>
            <pc:sldMk cId="383406551" sldId="394"/>
            <ac:picMk id="6" creationId="{D9480641-ED59-DDDF-DC90-8581AF09F0A8}"/>
          </ac:picMkLst>
        </pc:picChg>
        <pc:picChg chg="add del mod">
          <ac:chgData name="David Schwarze" userId="fb16be9cc8ee846d" providerId="Windows Live" clId="Web-{B7D9F4F0-0A9A-465C-9350-BAB116434DF3}" dt="2024-07-22T19:31:40.720" v="189"/>
          <ac:picMkLst>
            <pc:docMk/>
            <pc:sldMk cId="383406551" sldId="394"/>
            <ac:picMk id="7" creationId="{203808F8-632A-9651-134B-96A8BF8C9925}"/>
          </ac:picMkLst>
        </pc:picChg>
        <pc:picChg chg="add mod">
          <ac:chgData name="David Schwarze" userId="fb16be9cc8ee846d" providerId="Windows Live" clId="Web-{B7D9F4F0-0A9A-465C-9350-BAB116434DF3}" dt="2024-07-22T19:31:53.486" v="191" actId="1076"/>
          <ac:picMkLst>
            <pc:docMk/>
            <pc:sldMk cId="383406551" sldId="394"/>
            <ac:picMk id="8" creationId="{6D5C910D-317A-757E-77FD-F3EAA74E0849}"/>
          </ac:picMkLst>
        </pc:picChg>
        <pc:picChg chg="add del mod">
          <ac:chgData name="David Schwarze" userId="fb16be9cc8ee846d" providerId="Windows Live" clId="Web-{B7D9F4F0-0A9A-465C-9350-BAB116434DF3}" dt="2024-07-22T20:23:05.825" v="604"/>
          <ac:picMkLst>
            <pc:docMk/>
            <pc:sldMk cId="383406551" sldId="394"/>
            <ac:picMk id="10" creationId="{299BC780-C2AC-045D-BBCE-C38E14D8ABF9}"/>
          </ac:picMkLst>
        </pc:picChg>
      </pc:sldChg>
      <pc:sldChg chg="addSp modSp new mod modClrScheme chgLayout">
        <pc:chgData name="David Schwarze" userId="fb16be9cc8ee846d" providerId="Windows Live" clId="Web-{B7D9F4F0-0A9A-465C-9350-BAB116434DF3}" dt="2024-07-22T20:08:18.568" v="375" actId="20577"/>
        <pc:sldMkLst>
          <pc:docMk/>
          <pc:sldMk cId="4008942164" sldId="395"/>
        </pc:sldMkLst>
        <pc:spChg chg="mod ord">
          <ac:chgData name="David Schwarze" userId="fb16be9cc8ee846d" providerId="Windows Live" clId="Web-{B7D9F4F0-0A9A-465C-9350-BAB116434DF3}" dt="2024-07-22T20:08:18.568" v="375" actId="20577"/>
          <ac:spMkLst>
            <pc:docMk/>
            <pc:sldMk cId="4008942164" sldId="395"/>
            <ac:spMk id="2" creationId="{078A1D91-A2FD-DB46-8ABE-586816D92300}"/>
          </ac:spMkLst>
        </pc:spChg>
        <pc:spChg chg="mod ord">
          <ac:chgData name="David Schwarze" userId="fb16be9cc8ee846d" providerId="Windows Live" clId="Web-{B7D9F4F0-0A9A-465C-9350-BAB116434DF3}" dt="2024-07-22T19:38:09.563" v="313"/>
          <ac:spMkLst>
            <pc:docMk/>
            <pc:sldMk cId="4008942164" sldId="395"/>
            <ac:spMk id="3" creationId="{CB4C954D-2C50-DEE0-06E4-A2AEA3AE896D}"/>
          </ac:spMkLst>
        </pc:spChg>
        <pc:spChg chg="mod ord">
          <ac:chgData name="David Schwarze" userId="fb16be9cc8ee846d" providerId="Windows Live" clId="Web-{B7D9F4F0-0A9A-465C-9350-BAB116434DF3}" dt="2024-07-22T19:38:09.563" v="313"/>
          <ac:spMkLst>
            <pc:docMk/>
            <pc:sldMk cId="4008942164" sldId="395"/>
            <ac:spMk id="4" creationId="{660EFCFE-55A6-5882-DCC4-116806581CF7}"/>
          </ac:spMkLst>
        </pc:spChg>
        <pc:spChg chg="mod ord">
          <ac:chgData name="David Schwarze" userId="fb16be9cc8ee846d" providerId="Windows Live" clId="Web-{B7D9F4F0-0A9A-465C-9350-BAB116434DF3}" dt="2024-07-22T19:38:09.563" v="313"/>
          <ac:spMkLst>
            <pc:docMk/>
            <pc:sldMk cId="4008942164" sldId="395"/>
            <ac:spMk id="5" creationId="{4276D8CA-1AE4-6BAA-B762-767DFF4A506B}"/>
          </ac:spMkLst>
        </pc:spChg>
        <pc:spChg chg="add mod ord">
          <ac:chgData name="David Schwarze" userId="fb16be9cc8ee846d" providerId="Windows Live" clId="Web-{B7D9F4F0-0A9A-465C-9350-BAB116434DF3}" dt="2024-07-22T19:38:16.251" v="320" actId="20577"/>
          <ac:spMkLst>
            <pc:docMk/>
            <pc:sldMk cId="4008942164" sldId="395"/>
            <ac:spMk id="6" creationId="{C9D69A7C-C56B-FE24-D206-936559918866}"/>
          </ac:spMkLst>
        </pc:spChg>
        <pc:spChg chg="add mod ord">
          <ac:chgData name="David Schwarze" userId="fb16be9cc8ee846d" providerId="Windows Live" clId="Web-{B7D9F4F0-0A9A-465C-9350-BAB116434DF3}" dt="2024-07-22T19:38:22.267" v="330" actId="20577"/>
          <ac:spMkLst>
            <pc:docMk/>
            <pc:sldMk cId="4008942164" sldId="395"/>
            <ac:spMk id="7" creationId="{91715A62-B0EA-E362-2224-AFDE80961D9C}"/>
          </ac:spMkLst>
        </pc:spChg>
        <pc:spChg chg="add mod ord">
          <ac:chgData name="David Schwarze" userId="fb16be9cc8ee846d" providerId="Windows Live" clId="Web-{B7D9F4F0-0A9A-465C-9350-BAB116434DF3}" dt="2024-07-22T19:38:09.563" v="313"/>
          <ac:spMkLst>
            <pc:docMk/>
            <pc:sldMk cId="4008942164" sldId="395"/>
            <ac:spMk id="8" creationId="{8C58F35A-C14D-4A37-448B-CA2A862B39B4}"/>
          </ac:spMkLst>
        </pc:spChg>
      </pc:sldChg>
      <pc:sldChg chg="addSp delSp modSp add ord replId">
        <pc:chgData name="David Schwarze" userId="fb16be9cc8ee846d" providerId="Windows Live" clId="Web-{B7D9F4F0-0A9A-465C-9350-BAB116434DF3}" dt="2024-07-22T20:42:19.398" v="746" actId="14100"/>
        <pc:sldMkLst>
          <pc:docMk/>
          <pc:sldMk cId="2787076273" sldId="398"/>
        </pc:sldMkLst>
        <pc:spChg chg="mod">
          <ac:chgData name="David Schwarze" userId="fb16be9cc8ee846d" providerId="Windows Live" clId="Web-{B7D9F4F0-0A9A-465C-9350-BAB116434DF3}" dt="2024-07-22T20:41:44.599" v="739" actId="20577"/>
          <ac:spMkLst>
            <pc:docMk/>
            <pc:sldMk cId="2787076273" sldId="398"/>
            <ac:spMk id="2" creationId="{86F8FBE6-621C-9D11-4CA4-C9F432569AE7}"/>
          </ac:spMkLst>
        </pc:spChg>
        <pc:spChg chg="mod">
          <ac:chgData name="David Schwarze" userId="fb16be9cc8ee846d" providerId="Windows Live" clId="Web-{B7D9F4F0-0A9A-465C-9350-BAB116434DF3}" dt="2024-07-22T20:23:45.123" v="624" actId="20577"/>
          <ac:spMkLst>
            <pc:docMk/>
            <pc:sldMk cId="2787076273" sldId="398"/>
            <ac:spMk id="5" creationId="{5413E62C-7905-3288-2E10-C2EF4569F0B9}"/>
          </ac:spMkLst>
        </pc:spChg>
        <pc:picChg chg="del">
          <ac:chgData name="David Schwarze" userId="fb16be9cc8ee846d" providerId="Windows Live" clId="Web-{B7D9F4F0-0A9A-465C-9350-BAB116434DF3}" dt="2024-07-22T20:42:00.741" v="740"/>
          <ac:picMkLst>
            <pc:docMk/>
            <pc:sldMk cId="2787076273" sldId="398"/>
            <ac:picMk id="6" creationId="{D9480641-ED59-DDDF-DC90-8581AF09F0A8}"/>
          </ac:picMkLst>
        </pc:picChg>
        <pc:picChg chg="add mod">
          <ac:chgData name="David Schwarze" userId="fb16be9cc8ee846d" providerId="Windows Live" clId="Web-{B7D9F4F0-0A9A-465C-9350-BAB116434DF3}" dt="2024-07-22T20:42:19.398" v="746" actId="14100"/>
          <ac:picMkLst>
            <pc:docMk/>
            <pc:sldMk cId="2787076273" sldId="398"/>
            <ac:picMk id="7" creationId="{8797E643-3339-8FC3-D3B1-5C45CA4BF621}"/>
          </ac:picMkLst>
        </pc:picChg>
      </pc:sldChg>
      <pc:sldChg chg="addSp delSp modSp add mod ord replId modClrScheme chgLayout">
        <pc:chgData name="David Schwarze" userId="fb16be9cc8ee846d" providerId="Windows Live" clId="Web-{B7D9F4F0-0A9A-465C-9350-BAB116434DF3}" dt="2024-07-22T20:40:43.301" v="667" actId="20577"/>
        <pc:sldMkLst>
          <pc:docMk/>
          <pc:sldMk cId="878717785" sldId="399"/>
        </pc:sldMkLst>
        <pc:spChg chg="del">
          <ac:chgData name="David Schwarze" userId="fb16be9cc8ee846d" providerId="Windows Live" clId="Web-{B7D9F4F0-0A9A-465C-9350-BAB116434DF3}" dt="2024-07-22T20:39:25.813" v="631"/>
          <ac:spMkLst>
            <pc:docMk/>
            <pc:sldMk cId="878717785" sldId="399"/>
            <ac:spMk id="2" creationId="{86F8FBE6-621C-9D11-4CA4-C9F432569AE7}"/>
          </ac:spMkLst>
        </pc:spChg>
        <pc:spChg chg="mod ord">
          <ac:chgData name="David Schwarze" userId="fb16be9cc8ee846d" providerId="Windows Live" clId="Web-{B7D9F4F0-0A9A-465C-9350-BAB116434DF3}" dt="2024-07-22T20:39:48.533" v="638"/>
          <ac:spMkLst>
            <pc:docMk/>
            <pc:sldMk cId="878717785" sldId="399"/>
            <ac:spMk id="3" creationId="{F30EA4D1-0207-AD1C-842D-2537E17A7C63}"/>
          </ac:spMkLst>
        </pc:spChg>
        <pc:spChg chg="mod ord">
          <ac:chgData name="David Schwarze" userId="fb16be9cc8ee846d" providerId="Windows Live" clId="Web-{B7D9F4F0-0A9A-465C-9350-BAB116434DF3}" dt="2024-07-22T20:39:48.533" v="638"/>
          <ac:spMkLst>
            <pc:docMk/>
            <pc:sldMk cId="878717785" sldId="399"/>
            <ac:spMk id="4" creationId="{35714F4A-63A3-E691-104E-CB35258ED7A2}"/>
          </ac:spMkLst>
        </pc:spChg>
        <pc:spChg chg="mod ord">
          <ac:chgData name="David Schwarze" userId="fb16be9cc8ee846d" providerId="Windows Live" clId="Web-{B7D9F4F0-0A9A-465C-9350-BAB116434DF3}" dt="2024-07-22T20:39:48.533" v="638"/>
          <ac:spMkLst>
            <pc:docMk/>
            <pc:sldMk cId="878717785" sldId="399"/>
            <ac:spMk id="5" creationId="{5413E62C-7905-3288-2E10-C2EF4569F0B9}"/>
          </ac:spMkLst>
        </pc:spChg>
        <pc:spChg chg="add del mod">
          <ac:chgData name="David Schwarze" userId="fb16be9cc8ee846d" providerId="Windows Live" clId="Web-{B7D9F4F0-0A9A-465C-9350-BAB116434DF3}" dt="2024-07-22T20:39:31.845" v="633"/>
          <ac:spMkLst>
            <pc:docMk/>
            <pc:sldMk cId="878717785" sldId="399"/>
            <ac:spMk id="10" creationId="{563EC600-9890-B2DB-6A5B-26A979FAFE67}"/>
          </ac:spMkLst>
        </pc:spChg>
        <pc:spChg chg="add mod ord">
          <ac:chgData name="David Schwarze" userId="fb16be9cc8ee846d" providerId="Windows Live" clId="Web-{B7D9F4F0-0A9A-465C-9350-BAB116434DF3}" dt="2024-07-22T20:39:58.049" v="649" actId="20577"/>
          <ac:spMkLst>
            <pc:docMk/>
            <pc:sldMk cId="878717785" sldId="399"/>
            <ac:spMk id="11" creationId="{3A1072F3-B5F1-7C97-898F-E17EF54E85DA}"/>
          </ac:spMkLst>
        </pc:spChg>
        <pc:spChg chg="add del mod ord">
          <ac:chgData name="David Schwarze" userId="fb16be9cc8ee846d" providerId="Windows Live" clId="Web-{B7D9F4F0-0A9A-465C-9350-BAB116434DF3}" dt="2024-07-22T20:40:09.065" v="653"/>
          <ac:spMkLst>
            <pc:docMk/>
            <pc:sldMk cId="878717785" sldId="399"/>
            <ac:spMk id="12" creationId="{D501857B-9F7C-F44C-AE86-8FCF97A66A49}"/>
          </ac:spMkLst>
        </pc:spChg>
        <pc:spChg chg="add mod ord">
          <ac:chgData name="David Schwarze" userId="fb16be9cc8ee846d" providerId="Windows Live" clId="Web-{B7D9F4F0-0A9A-465C-9350-BAB116434DF3}" dt="2024-07-22T20:40:43.301" v="667" actId="20577"/>
          <ac:spMkLst>
            <pc:docMk/>
            <pc:sldMk cId="878717785" sldId="399"/>
            <ac:spMk id="13" creationId="{FB0D07A3-7B1F-5096-7120-7E46E62C4019}"/>
          </ac:spMkLst>
        </pc:spChg>
        <pc:spChg chg="add del mod ord">
          <ac:chgData name="David Schwarze" userId="fb16be9cc8ee846d" providerId="Windows Live" clId="Web-{B7D9F4F0-0A9A-465C-9350-BAB116434DF3}" dt="2024-07-22T20:40:11.393" v="654"/>
          <ac:spMkLst>
            <pc:docMk/>
            <pc:sldMk cId="878717785" sldId="399"/>
            <ac:spMk id="14" creationId="{DB86C8AF-39AB-1F63-7DAB-A5FDE5B8C183}"/>
          </ac:spMkLst>
        </pc:spChg>
        <pc:picChg chg="del">
          <ac:chgData name="David Schwarze" userId="fb16be9cc8ee846d" providerId="Windows Live" clId="Web-{B7D9F4F0-0A9A-465C-9350-BAB116434DF3}" dt="2024-07-22T20:38:53.297" v="627"/>
          <ac:picMkLst>
            <pc:docMk/>
            <pc:sldMk cId="878717785" sldId="399"/>
            <ac:picMk id="6" creationId="{D9480641-ED59-DDDF-DC90-8581AF09F0A8}"/>
          </ac:picMkLst>
        </pc:picChg>
        <pc:picChg chg="add mod">
          <ac:chgData name="David Schwarze" userId="fb16be9cc8ee846d" providerId="Windows Live" clId="Web-{B7D9F4F0-0A9A-465C-9350-BAB116434DF3}" dt="2024-07-22T20:40:38.894" v="659" actId="1076"/>
          <ac:picMkLst>
            <pc:docMk/>
            <pc:sldMk cId="878717785" sldId="399"/>
            <ac:picMk id="7" creationId="{89830D73-8C23-C927-8737-461C79812420}"/>
          </ac:picMkLst>
        </pc:picChg>
        <pc:picChg chg="add mod">
          <ac:chgData name="David Schwarze" userId="fb16be9cc8ee846d" providerId="Windows Live" clId="Web-{B7D9F4F0-0A9A-465C-9350-BAB116434DF3}" dt="2024-07-22T20:40:30.316" v="657" actId="1076"/>
          <ac:picMkLst>
            <pc:docMk/>
            <pc:sldMk cId="878717785" sldId="399"/>
            <ac:picMk id="8" creationId="{7B97F25B-917F-652F-EC2D-A4A25F98C08D}"/>
          </ac:picMkLst>
        </pc:picChg>
      </pc:sldChg>
    </pc:docChg>
  </pc:docChgLst>
  <pc:docChgLst>
    <pc:chgData name="Marvin Wieschollek" userId="afa4ff27b0c5a14a" providerId="Windows Live" clId="Web-{BF56060B-5481-40E2-93CC-8F33917770E8}"/>
    <pc:docChg chg="modSld">
      <pc:chgData name="Marvin Wieschollek" userId="afa4ff27b0c5a14a" providerId="Windows Live" clId="Web-{BF56060B-5481-40E2-93CC-8F33917770E8}" dt="2024-07-23T07:34:08.244" v="7"/>
      <pc:docMkLst>
        <pc:docMk/>
      </pc:docMkLst>
      <pc:sldChg chg="addSp delSp modSp">
        <pc:chgData name="Marvin Wieschollek" userId="afa4ff27b0c5a14a" providerId="Windows Live" clId="Web-{BF56060B-5481-40E2-93CC-8F33917770E8}" dt="2024-07-23T07:34:08.244" v="7"/>
        <pc:sldMkLst>
          <pc:docMk/>
          <pc:sldMk cId="3717613661" sldId="386"/>
        </pc:sldMkLst>
        <pc:spChg chg="add del mod">
          <ac:chgData name="Marvin Wieschollek" userId="afa4ff27b0c5a14a" providerId="Windows Live" clId="Web-{BF56060B-5481-40E2-93CC-8F33917770E8}" dt="2024-07-23T07:34:08.244" v="7"/>
          <ac:spMkLst>
            <pc:docMk/>
            <pc:sldMk cId="3717613661" sldId="386"/>
            <ac:spMk id="2" creationId="{D85B259B-5349-96C3-E809-58CA73141616}"/>
          </ac:spMkLst>
        </pc:spChg>
      </pc:sldChg>
    </pc:docChg>
  </pc:docChgLst>
  <pc:docChgLst>
    <pc:chgData name="David Schwarze" userId="fb16be9cc8ee846d" providerId="Windows Live" clId="Web-{A7A3678C-4EE9-4DE6-83B5-2A7F60144FAF}"/>
    <pc:docChg chg="addSld modSld">
      <pc:chgData name="David Schwarze" userId="fb16be9cc8ee846d" providerId="Windows Live" clId="Web-{A7A3678C-4EE9-4DE6-83B5-2A7F60144FAF}" dt="2024-07-22T15:30:51.671" v="36" actId="20577"/>
      <pc:docMkLst>
        <pc:docMk/>
      </pc:docMkLst>
      <pc:sldChg chg="modSp">
        <pc:chgData name="David Schwarze" userId="fb16be9cc8ee846d" providerId="Windows Live" clId="Web-{A7A3678C-4EE9-4DE6-83B5-2A7F60144FAF}" dt="2024-07-22T15:28:00.909" v="10" actId="20577"/>
        <pc:sldMkLst>
          <pc:docMk/>
          <pc:sldMk cId="1660971886" sldId="382"/>
        </pc:sldMkLst>
        <pc:spChg chg="mod">
          <ac:chgData name="David Schwarze" userId="fb16be9cc8ee846d" providerId="Windows Live" clId="Web-{A7A3678C-4EE9-4DE6-83B5-2A7F60144FAF}" dt="2024-07-22T15:28:00.909" v="10" actId="20577"/>
          <ac:spMkLst>
            <pc:docMk/>
            <pc:sldMk cId="1660971886" sldId="382"/>
            <ac:spMk id="5" creationId="{13A79419-2337-4264-8EBF-2AAABDE3D42E}"/>
          </ac:spMkLst>
        </pc:spChg>
      </pc:sldChg>
      <pc:sldChg chg="modSp new">
        <pc:chgData name="David Schwarze" userId="fb16be9cc8ee846d" providerId="Windows Live" clId="Web-{A7A3678C-4EE9-4DE6-83B5-2A7F60144FAF}" dt="2024-07-22T15:30:51.671" v="36" actId="20577"/>
        <pc:sldMkLst>
          <pc:docMk/>
          <pc:sldMk cId="3097782019" sldId="388"/>
        </pc:sldMkLst>
        <pc:spChg chg="mod">
          <ac:chgData name="David Schwarze" userId="fb16be9cc8ee846d" providerId="Windows Live" clId="Web-{A7A3678C-4EE9-4DE6-83B5-2A7F60144FAF}" dt="2024-07-22T15:30:51.671" v="36" actId="20577"/>
          <ac:spMkLst>
            <pc:docMk/>
            <pc:sldMk cId="3097782019" sldId="388"/>
            <ac:spMk id="5" creationId="{ECE08831-15B2-2A83-11B9-39439F26A458}"/>
          </ac:spMkLst>
        </pc:spChg>
      </pc:sldChg>
      <pc:sldChg chg="modSp">
        <pc:chgData name="David Schwarze" userId="fb16be9cc8ee846d" providerId="Windows Live" clId="Web-{A7A3678C-4EE9-4DE6-83B5-2A7F60144FAF}" dt="2024-07-22T15:28:32.270" v="30" actId="20577"/>
        <pc:sldMkLst>
          <pc:docMk/>
          <pc:sldMk cId="2997400541" sldId="389"/>
        </pc:sldMkLst>
        <pc:spChg chg="mod">
          <ac:chgData name="David Schwarze" userId="fb16be9cc8ee846d" providerId="Windows Live" clId="Web-{A7A3678C-4EE9-4DE6-83B5-2A7F60144FAF}" dt="2024-07-22T15:28:32.270" v="30" actId="20577"/>
          <ac:spMkLst>
            <pc:docMk/>
            <pc:sldMk cId="2997400541" sldId="389"/>
            <ac:spMk id="5" creationId="{5413E62C-7905-3288-2E10-C2EF4569F0B9}"/>
          </ac:spMkLst>
        </pc:spChg>
      </pc:sldChg>
    </pc:docChg>
  </pc:docChgLst>
  <pc:docChgLst>
    <pc:chgData name="David Schwarze" userId="fb16be9cc8ee846d" providerId="Windows Live" clId="Web-{EA09D4B7-065F-4B8B-8A5B-16287D3DE17B}"/>
    <pc:docChg chg="addSld delSld modSld">
      <pc:chgData name="David Schwarze" userId="fb16be9cc8ee846d" providerId="Windows Live" clId="Web-{EA09D4B7-065F-4B8B-8A5B-16287D3DE17B}" dt="2024-07-25T16:57:14.495" v="70" actId="1076"/>
      <pc:docMkLst>
        <pc:docMk/>
      </pc:docMkLst>
      <pc:sldChg chg="addSp modSp">
        <pc:chgData name="David Schwarze" userId="fb16be9cc8ee846d" providerId="Windows Live" clId="Web-{EA09D4B7-065F-4B8B-8A5B-16287D3DE17B}" dt="2024-07-25T16:57:14.495" v="70" actId="1076"/>
        <pc:sldMkLst>
          <pc:docMk/>
          <pc:sldMk cId="699806123" sldId="381"/>
        </pc:sldMkLst>
        <pc:spChg chg="mod">
          <ac:chgData name="David Schwarze" userId="fb16be9cc8ee846d" providerId="Windows Live" clId="Web-{EA09D4B7-065F-4B8B-8A5B-16287D3DE17B}" dt="2024-07-25T16:57:12.557" v="69" actId="1076"/>
          <ac:spMkLst>
            <pc:docMk/>
            <pc:sldMk cId="699806123" sldId="381"/>
            <ac:spMk id="2" creationId="{135B2E7B-3FDA-419E-96DF-0F8B1A82A66C}"/>
          </ac:spMkLst>
        </pc:spChg>
        <pc:spChg chg="add mod">
          <ac:chgData name="David Schwarze" userId="fb16be9cc8ee846d" providerId="Windows Live" clId="Web-{EA09D4B7-065F-4B8B-8A5B-16287D3DE17B}" dt="2024-07-25T16:56:46.869" v="68"/>
          <ac:spMkLst>
            <pc:docMk/>
            <pc:sldMk cId="699806123" sldId="381"/>
            <ac:spMk id="5" creationId="{3A854784-2A95-79FB-D791-9B198DF60E97}"/>
          </ac:spMkLst>
        </pc:spChg>
        <pc:picChg chg="mod">
          <ac:chgData name="David Schwarze" userId="fb16be9cc8ee846d" providerId="Windows Live" clId="Web-{EA09D4B7-065F-4B8B-8A5B-16287D3DE17B}" dt="2024-07-25T16:57:14.495" v="70" actId="1076"/>
          <ac:picMkLst>
            <pc:docMk/>
            <pc:sldMk cId="699806123" sldId="381"/>
            <ac:picMk id="10" creationId="{B2520ED4-4C8B-5D9D-725C-535D23B44E3D}"/>
          </ac:picMkLst>
        </pc:picChg>
      </pc:sldChg>
      <pc:sldChg chg="del">
        <pc:chgData name="David Schwarze" userId="fb16be9cc8ee846d" providerId="Windows Live" clId="Web-{EA09D4B7-065F-4B8B-8A5B-16287D3DE17B}" dt="2024-07-25T16:12:28.605" v="21"/>
        <pc:sldMkLst>
          <pc:docMk/>
          <pc:sldMk cId="3820581863" sldId="391"/>
        </pc:sldMkLst>
      </pc:sldChg>
      <pc:sldChg chg="del">
        <pc:chgData name="David Schwarze" userId="fb16be9cc8ee846d" providerId="Windows Live" clId="Web-{EA09D4B7-065F-4B8B-8A5B-16287D3DE17B}" dt="2024-07-25T16:14:57.298" v="38"/>
        <pc:sldMkLst>
          <pc:docMk/>
          <pc:sldMk cId="3816389867" sldId="392"/>
        </pc:sldMkLst>
      </pc:sldChg>
      <pc:sldChg chg="modSp">
        <pc:chgData name="David Schwarze" userId="fb16be9cc8ee846d" providerId="Windows Live" clId="Web-{EA09D4B7-065F-4B8B-8A5B-16287D3DE17B}" dt="2024-07-25T16:10:50.758" v="7" actId="20577"/>
        <pc:sldMkLst>
          <pc:docMk/>
          <pc:sldMk cId="1175609044" sldId="405"/>
        </pc:sldMkLst>
        <pc:spChg chg="mod">
          <ac:chgData name="David Schwarze" userId="fb16be9cc8ee846d" providerId="Windows Live" clId="Web-{EA09D4B7-065F-4B8B-8A5B-16287D3DE17B}" dt="2024-07-25T16:10:50.758" v="7" actId="20577"/>
          <ac:spMkLst>
            <pc:docMk/>
            <pc:sldMk cId="1175609044" sldId="405"/>
            <ac:spMk id="2" creationId="{86F8FBE6-621C-9D11-4CA4-C9F432569AE7}"/>
          </ac:spMkLst>
        </pc:spChg>
      </pc:sldChg>
      <pc:sldChg chg="modSp">
        <pc:chgData name="David Schwarze" userId="fb16be9cc8ee846d" providerId="Windows Live" clId="Web-{EA09D4B7-065F-4B8B-8A5B-16287D3DE17B}" dt="2024-07-25T16:10:47.852" v="5" actId="20577"/>
        <pc:sldMkLst>
          <pc:docMk/>
          <pc:sldMk cId="957972535" sldId="406"/>
        </pc:sldMkLst>
        <pc:spChg chg="mod">
          <ac:chgData name="David Schwarze" userId="fb16be9cc8ee846d" providerId="Windows Live" clId="Web-{EA09D4B7-065F-4B8B-8A5B-16287D3DE17B}" dt="2024-07-25T16:10:47.852" v="5" actId="20577"/>
          <ac:spMkLst>
            <pc:docMk/>
            <pc:sldMk cId="957972535" sldId="406"/>
            <ac:spMk id="2" creationId="{86F8FBE6-621C-9D11-4CA4-C9F432569AE7}"/>
          </ac:spMkLst>
        </pc:spChg>
      </pc:sldChg>
      <pc:sldChg chg="addSp delSp modSp add replId">
        <pc:chgData name="David Schwarze" userId="fb16be9cc8ee846d" providerId="Windows Live" clId="Web-{EA09D4B7-065F-4B8B-8A5B-16287D3DE17B}" dt="2024-07-25T16:12:14.792" v="20" actId="1076"/>
        <pc:sldMkLst>
          <pc:docMk/>
          <pc:sldMk cId="1597197278" sldId="410"/>
        </pc:sldMkLst>
        <pc:spChg chg="add mod">
          <ac:chgData name="David Schwarze" userId="fb16be9cc8ee846d" providerId="Windows Live" clId="Web-{EA09D4B7-065F-4B8B-8A5B-16287D3DE17B}" dt="2024-07-25T16:12:09.120" v="18" actId="1076"/>
          <ac:spMkLst>
            <pc:docMk/>
            <pc:sldMk cId="1597197278" sldId="410"/>
            <ac:spMk id="13" creationId="{38110929-6DB4-1633-C99F-F1574C2F6D5F}"/>
          </ac:spMkLst>
        </pc:spChg>
        <pc:spChg chg="add mod">
          <ac:chgData name="David Schwarze" userId="fb16be9cc8ee846d" providerId="Windows Live" clId="Web-{EA09D4B7-065F-4B8B-8A5B-16287D3DE17B}" dt="2024-07-25T16:12:14.792" v="20" actId="1076"/>
          <ac:spMkLst>
            <pc:docMk/>
            <pc:sldMk cId="1597197278" sldId="410"/>
            <ac:spMk id="15" creationId="{CD4B08C2-3F39-49CB-5519-F6BBC9B68D92}"/>
          </ac:spMkLst>
        </pc:spChg>
        <pc:picChg chg="del">
          <ac:chgData name="David Schwarze" userId="fb16be9cc8ee846d" providerId="Windows Live" clId="Web-{EA09D4B7-065F-4B8B-8A5B-16287D3DE17B}" dt="2024-07-25T16:11:43.760" v="10"/>
          <ac:picMkLst>
            <pc:docMk/>
            <pc:sldMk cId="1597197278" sldId="410"/>
            <ac:picMk id="6" creationId="{5E66CBBB-98D0-31ED-AEE0-67D6224340A8}"/>
          </ac:picMkLst>
        </pc:picChg>
        <pc:picChg chg="del">
          <ac:chgData name="David Schwarze" userId="fb16be9cc8ee846d" providerId="Windows Live" clId="Web-{EA09D4B7-065F-4B8B-8A5B-16287D3DE17B}" dt="2024-07-25T16:11:32.869" v="9"/>
          <ac:picMkLst>
            <pc:docMk/>
            <pc:sldMk cId="1597197278" sldId="410"/>
            <ac:picMk id="7" creationId="{992B8A22-38BF-2C52-82EB-F75BCCC00120}"/>
          </ac:picMkLst>
        </pc:picChg>
        <pc:picChg chg="add mod">
          <ac:chgData name="David Schwarze" userId="fb16be9cc8ee846d" providerId="Windows Live" clId="Web-{EA09D4B7-065F-4B8B-8A5B-16287D3DE17B}" dt="2024-07-25T16:12:09.105" v="17" actId="1076"/>
          <ac:picMkLst>
            <pc:docMk/>
            <pc:sldMk cId="1597197278" sldId="410"/>
            <ac:picMk id="9" creationId="{D4E08830-4398-483C-5714-00BEE6731445}"/>
          </ac:picMkLst>
        </pc:picChg>
        <pc:picChg chg="add mod">
          <ac:chgData name="David Schwarze" userId="fb16be9cc8ee846d" providerId="Windows Live" clId="Web-{EA09D4B7-065F-4B8B-8A5B-16287D3DE17B}" dt="2024-07-25T16:12:14.777" v="19" actId="1076"/>
          <ac:picMkLst>
            <pc:docMk/>
            <pc:sldMk cId="1597197278" sldId="410"/>
            <ac:picMk id="11" creationId="{9522D502-22D3-F7EA-5C82-9482C2B6C1F4}"/>
          </ac:picMkLst>
        </pc:picChg>
      </pc:sldChg>
      <pc:sldChg chg="addSp delSp modSp add replId">
        <pc:chgData name="David Schwarze" userId="fb16be9cc8ee846d" providerId="Windows Live" clId="Web-{EA09D4B7-065F-4B8B-8A5B-16287D3DE17B}" dt="2024-07-25T16:14:46.407" v="37" actId="1076"/>
        <pc:sldMkLst>
          <pc:docMk/>
          <pc:sldMk cId="1590366205" sldId="411"/>
        </pc:sldMkLst>
        <pc:spChg chg="add mod">
          <ac:chgData name="David Schwarze" userId="fb16be9cc8ee846d" providerId="Windows Live" clId="Web-{EA09D4B7-065F-4B8B-8A5B-16287D3DE17B}" dt="2024-07-25T16:14:46.407" v="37" actId="1076"/>
          <ac:spMkLst>
            <pc:docMk/>
            <pc:sldMk cId="1590366205" sldId="411"/>
            <ac:spMk id="13" creationId="{6DA807BA-0E77-1CEB-6278-714101440CA1}"/>
          </ac:spMkLst>
        </pc:spChg>
        <pc:spChg chg="add mod">
          <ac:chgData name="David Schwarze" userId="fb16be9cc8ee846d" providerId="Windows Live" clId="Web-{EA09D4B7-065F-4B8B-8A5B-16287D3DE17B}" dt="2024-07-25T16:14:23.562" v="32" actId="1076"/>
          <ac:spMkLst>
            <pc:docMk/>
            <pc:sldMk cId="1590366205" sldId="411"/>
            <ac:spMk id="15" creationId="{CDE32230-DE02-26A3-DC38-13A100E94616}"/>
          </ac:spMkLst>
        </pc:spChg>
        <pc:picChg chg="del">
          <ac:chgData name="David Schwarze" userId="fb16be9cc8ee846d" providerId="Windows Live" clId="Web-{EA09D4B7-065F-4B8B-8A5B-16287D3DE17B}" dt="2024-07-25T16:13:52.718" v="24"/>
          <ac:picMkLst>
            <pc:docMk/>
            <pc:sldMk cId="1590366205" sldId="411"/>
            <ac:picMk id="6" creationId="{DC21B898-5A1B-4AA1-8246-F273DD1C0091}"/>
          </ac:picMkLst>
        </pc:picChg>
        <pc:picChg chg="del">
          <ac:chgData name="David Schwarze" userId="fb16be9cc8ee846d" providerId="Windows Live" clId="Web-{EA09D4B7-065F-4B8B-8A5B-16287D3DE17B}" dt="2024-07-25T16:13:52.718" v="23"/>
          <ac:picMkLst>
            <pc:docMk/>
            <pc:sldMk cId="1590366205" sldId="411"/>
            <ac:picMk id="8" creationId="{4EE0B195-7EA3-27CC-C686-A9B8C8859B2D}"/>
          </ac:picMkLst>
        </pc:picChg>
        <pc:picChg chg="add mod">
          <ac:chgData name="David Schwarze" userId="fb16be9cc8ee846d" providerId="Windows Live" clId="Web-{EA09D4B7-065F-4B8B-8A5B-16287D3DE17B}" dt="2024-07-25T16:14:36.907" v="35" actId="1076"/>
          <ac:picMkLst>
            <pc:docMk/>
            <pc:sldMk cId="1590366205" sldId="411"/>
            <ac:picMk id="9" creationId="{10378501-C8F6-B090-B196-1C461B7EB127}"/>
          </ac:picMkLst>
        </pc:picChg>
        <pc:picChg chg="add mod">
          <ac:chgData name="David Schwarze" userId="fb16be9cc8ee846d" providerId="Windows Live" clId="Web-{EA09D4B7-065F-4B8B-8A5B-16287D3DE17B}" dt="2024-07-25T16:14:23.547" v="31" actId="1076"/>
          <ac:picMkLst>
            <pc:docMk/>
            <pc:sldMk cId="1590366205" sldId="411"/>
            <ac:picMk id="11" creationId="{3674480F-CDDB-3432-8E3E-0816F1FCA90C}"/>
          </ac:picMkLst>
        </pc:picChg>
      </pc:sldChg>
    </pc:docChg>
  </pc:docChgLst>
  <pc:docChgLst>
    <pc:chgData name="Marvin Wieschollek" userId="afa4ff27b0c5a14a" providerId="Windows Live" clId="Web-{D72E9F97-4F5B-4DE6-95AC-C0E3818AC3F8}"/>
    <pc:docChg chg="addSld modSld">
      <pc:chgData name="Marvin Wieschollek" userId="afa4ff27b0c5a14a" providerId="Windows Live" clId="Web-{D72E9F97-4F5B-4DE6-95AC-C0E3818AC3F8}" dt="2024-07-23T15:58:33.521" v="933" actId="20577"/>
      <pc:docMkLst>
        <pc:docMk/>
      </pc:docMkLst>
      <pc:sldChg chg="modSp">
        <pc:chgData name="Marvin Wieschollek" userId="afa4ff27b0c5a14a" providerId="Windows Live" clId="Web-{D72E9F97-4F5B-4DE6-95AC-C0E3818AC3F8}" dt="2024-07-23T15:58:33.521" v="933" actId="20577"/>
        <pc:sldMkLst>
          <pc:docMk/>
          <pc:sldMk cId="3097782019" sldId="388"/>
        </pc:sldMkLst>
        <pc:spChg chg="mod">
          <ac:chgData name="Marvin Wieschollek" userId="afa4ff27b0c5a14a" providerId="Windows Live" clId="Web-{D72E9F97-4F5B-4DE6-95AC-C0E3818AC3F8}" dt="2024-07-23T15:58:33.521" v="933" actId="20577"/>
          <ac:spMkLst>
            <pc:docMk/>
            <pc:sldMk cId="3097782019" sldId="388"/>
            <ac:spMk id="13" creationId="{A0DD6F37-D0D4-1903-A9DF-33FDF832E39F}"/>
          </ac:spMkLst>
        </pc:spChg>
      </pc:sldChg>
      <pc:sldChg chg="modSp">
        <pc:chgData name="Marvin Wieschollek" userId="afa4ff27b0c5a14a" providerId="Windows Live" clId="Web-{D72E9F97-4F5B-4DE6-95AC-C0E3818AC3F8}" dt="2024-07-23T15:57:23.206" v="906" actId="20577"/>
        <pc:sldMkLst>
          <pc:docMk/>
          <pc:sldMk cId="2997400541" sldId="389"/>
        </pc:sldMkLst>
        <pc:spChg chg="mod">
          <ac:chgData name="Marvin Wieschollek" userId="afa4ff27b0c5a14a" providerId="Windows Live" clId="Web-{D72E9F97-4F5B-4DE6-95AC-C0E3818AC3F8}" dt="2024-07-23T15:57:23.206" v="906" actId="20577"/>
          <ac:spMkLst>
            <pc:docMk/>
            <pc:sldMk cId="2997400541" sldId="389"/>
            <ac:spMk id="2" creationId="{86F8FBE6-621C-9D11-4CA4-C9F432569AE7}"/>
          </ac:spMkLst>
        </pc:spChg>
      </pc:sldChg>
      <pc:sldChg chg="addSp modSp">
        <pc:chgData name="Marvin Wieschollek" userId="afa4ff27b0c5a14a" providerId="Windows Live" clId="Web-{D72E9F97-4F5B-4DE6-95AC-C0E3818AC3F8}" dt="2024-07-23T15:56:21.923" v="892" actId="1076"/>
        <pc:sldMkLst>
          <pc:docMk/>
          <pc:sldMk cId="3820581863" sldId="391"/>
        </pc:sldMkLst>
        <pc:spChg chg="add mod">
          <ac:chgData name="Marvin Wieschollek" userId="afa4ff27b0c5a14a" providerId="Windows Live" clId="Web-{D72E9F97-4F5B-4DE6-95AC-C0E3818AC3F8}" dt="2024-07-23T15:55:45.343" v="885" actId="1076"/>
          <ac:spMkLst>
            <pc:docMk/>
            <pc:sldMk cId="3820581863" sldId="391"/>
            <ac:spMk id="6" creationId="{21049F8E-4E42-9119-D5CC-1F57364C9066}"/>
          </ac:spMkLst>
        </pc:spChg>
        <pc:spChg chg="add mod">
          <ac:chgData name="Marvin Wieschollek" userId="afa4ff27b0c5a14a" providerId="Windows Live" clId="Web-{D72E9F97-4F5B-4DE6-95AC-C0E3818AC3F8}" dt="2024-07-23T15:56:14.376" v="890" actId="1076"/>
          <ac:spMkLst>
            <pc:docMk/>
            <pc:sldMk cId="3820581863" sldId="391"/>
            <ac:spMk id="10" creationId="{3D20170F-5E15-DEDA-4B3E-2E15BC18CE09}"/>
          </ac:spMkLst>
        </pc:spChg>
        <pc:spChg chg="add mod">
          <ac:chgData name="Marvin Wieschollek" userId="afa4ff27b0c5a14a" providerId="Windows Live" clId="Web-{D72E9F97-4F5B-4DE6-95AC-C0E3818AC3F8}" dt="2024-07-23T15:56:21.923" v="892" actId="1076"/>
          <ac:spMkLst>
            <pc:docMk/>
            <pc:sldMk cId="3820581863" sldId="391"/>
            <ac:spMk id="11" creationId="{06346311-2C44-0BDE-42B2-93982C4C76B6}"/>
          </ac:spMkLst>
        </pc:spChg>
      </pc:sldChg>
      <pc:sldChg chg="addSp modSp">
        <pc:chgData name="Marvin Wieschollek" userId="afa4ff27b0c5a14a" providerId="Windows Live" clId="Web-{D72E9F97-4F5B-4DE6-95AC-C0E3818AC3F8}" dt="2024-07-23T15:57:07.737" v="904" actId="20577"/>
        <pc:sldMkLst>
          <pc:docMk/>
          <pc:sldMk cId="3816389867" sldId="392"/>
        </pc:sldMkLst>
        <pc:spChg chg="add mod">
          <ac:chgData name="Marvin Wieschollek" userId="afa4ff27b0c5a14a" providerId="Windows Live" clId="Web-{D72E9F97-4F5B-4DE6-95AC-C0E3818AC3F8}" dt="2024-07-23T15:56:44.267" v="894" actId="1076"/>
          <ac:spMkLst>
            <pc:docMk/>
            <pc:sldMk cId="3816389867" sldId="392"/>
            <ac:spMk id="7" creationId="{6EB74B8E-D0D8-87FD-AFAA-C523CD8D29B6}"/>
          </ac:spMkLst>
        </pc:spChg>
        <pc:spChg chg="add mod">
          <ac:chgData name="Marvin Wieschollek" userId="afa4ff27b0c5a14a" providerId="Windows Live" clId="Web-{D72E9F97-4F5B-4DE6-95AC-C0E3818AC3F8}" dt="2024-07-23T15:56:57.862" v="900" actId="1076"/>
          <ac:spMkLst>
            <pc:docMk/>
            <pc:sldMk cId="3816389867" sldId="392"/>
            <ac:spMk id="12" creationId="{10D6FF1D-B5EC-2A20-E558-132D92C5F8FD}"/>
          </ac:spMkLst>
        </pc:spChg>
        <pc:spChg chg="add mod">
          <ac:chgData name="Marvin Wieschollek" userId="afa4ff27b0c5a14a" providerId="Windows Live" clId="Web-{D72E9F97-4F5B-4DE6-95AC-C0E3818AC3F8}" dt="2024-07-23T15:57:07.737" v="904" actId="20577"/>
          <ac:spMkLst>
            <pc:docMk/>
            <pc:sldMk cId="3816389867" sldId="392"/>
            <ac:spMk id="14" creationId="{91348EC5-6FDB-200B-028E-FC47C8480218}"/>
          </ac:spMkLst>
        </pc:spChg>
      </pc:sldChg>
      <pc:sldChg chg="modSp">
        <pc:chgData name="Marvin Wieschollek" userId="afa4ff27b0c5a14a" providerId="Windows Live" clId="Web-{D72E9F97-4F5B-4DE6-95AC-C0E3818AC3F8}" dt="2024-07-23T15:57:24.831" v="908" actId="20577"/>
        <pc:sldMkLst>
          <pc:docMk/>
          <pc:sldMk cId="383406551" sldId="394"/>
        </pc:sldMkLst>
        <pc:spChg chg="mod">
          <ac:chgData name="Marvin Wieschollek" userId="afa4ff27b0c5a14a" providerId="Windows Live" clId="Web-{D72E9F97-4F5B-4DE6-95AC-C0E3818AC3F8}" dt="2024-07-23T15:57:24.831" v="908" actId="20577"/>
          <ac:spMkLst>
            <pc:docMk/>
            <pc:sldMk cId="383406551" sldId="394"/>
            <ac:spMk id="2" creationId="{86F8FBE6-621C-9D11-4CA4-C9F432569AE7}"/>
          </ac:spMkLst>
        </pc:spChg>
      </pc:sldChg>
      <pc:sldChg chg="modSp">
        <pc:chgData name="Marvin Wieschollek" userId="afa4ff27b0c5a14a" providerId="Windows Live" clId="Web-{D72E9F97-4F5B-4DE6-95AC-C0E3818AC3F8}" dt="2024-07-23T15:58:23.646" v="929" actId="20577"/>
        <pc:sldMkLst>
          <pc:docMk/>
          <pc:sldMk cId="2787076273" sldId="398"/>
        </pc:sldMkLst>
        <pc:spChg chg="mod">
          <ac:chgData name="Marvin Wieschollek" userId="afa4ff27b0c5a14a" providerId="Windows Live" clId="Web-{D72E9F97-4F5B-4DE6-95AC-C0E3818AC3F8}" dt="2024-07-23T15:58:23.646" v="929" actId="20577"/>
          <ac:spMkLst>
            <pc:docMk/>
            <pc:sldMk cId="2787076273" sldId="398"/>
            <ac:spMk id="2" creationId="{86F8FBE6-621C-9D11-4CA4-C9F432569AE7}"/>
          </ac:spMkLst>
        </pc:spChg>
      </pc:sldChg>
      <pc:sldChg chg="addSp modSp">
        <pc:chgData name="Marvin Wieschollek" userId="afa4ff27b0c5a14a" providerId="Windows Live" clId="Web-{D72E9F97-4F5B-4DE6-95AC-C0E3818AC3F8}" dt="2024-07-23T15:58:13.614" v="927" actId="1076"/>
        <pc:sldMkLst>
          <pc:docMk/>
          <pc:sldMk cId="878717785" sldId="399"/>
        </pc:sldMkLst>
        <pc:spChg chg="add mod">
          <ac:chgData name="Marvin Wieschollek" userId="afa4ff27b0c5a14a" providerId="Windows Live" clId="Web-{D72E9F97-4F5B-4DE6-95AC-C0E3818AC3F8}" dt="2024-07-23T15:57:49.410" v="912" actId="20577"/>
          <ac:spMkLst>
            <pc:docMk/>
            <pc:sldMk cId="878717785" sldId="399"/>
            <ac:spMk id="6" creationId="{633C3099-59EA-A386-672D-FDE6921E4513}"/>
          </ac:spMkLst>
        </pc:spChg>
        <pc:spChg chg="add mod">
          <ac:chgData name="Marvin Wieschollek" userId="afa4ff27b0c5a14a" providerId="Windows Live" clId="Web-{D72E9F97-4F5B-4DE6-95AC-C0E3818AC3F8}" dt="2024-07-23T15:58:13.614" v="927" actId="1076"/>
          <ac:spMkLst>
            <pc:docMk/>
            <pc:sldMk cId="878717785" sldId="399"/>
            <ac:spMk id="10" creationId="{4164904B-C329-6A63-C555-FB3211BD801D}"/>
          </ac:spMkLst>
        </pc:spChg>
      </pc:sldChg>
      <pc:sldChg chg="modSp">
        <pc:chgData name="Marvin Wieschollek" userId="afa4ff27b0c5a14a" providerId="Windows Live" clId="Web-{D72E9F97-4F5B-4DE6-95AC-C0E3818AC3F8}" dt="2024-07-23T15:40:52.092" v="855" actId="20577"/>
        <pc:sldMkLst>
          <pc:docMk/>
          <pc:sldMk cId="196750135" sldId="402"/>
        </pc:sldMkLst>
        <pc:spChg chg="mod">
          <ac:chgData name="Marvin Wieschollek" userId="afa4ff27b0c5a14a" providerId="Windows Live" clId="Web-{D72E9F97-4F5B-4DE6-95AC-C0E3818AC3F8}" dt="2024-07-23T15:40:52.092" v="855" actId="20577"/>
          <ac:spMkLst>
            <pc:docMk/>
            <pc:sldMk cId="196750135" sldId="402"/>
            <ac:spMk id="2" creationId="{34C97D66-AEEA-5FA0-8387-584B59F1F2AF}"/>
          </ac:spMkLst>
        </pc:spChg>
        <pc:spChg chg="mod">
          <ac:chgData name="Marvin Wieschollek" userId="afa4ff27b0c5a14a" providerId="Windows Live" clId="Web-{D72E9F97-4F5B-4DE6-95AC-C0E3818AC3F8}" dt="2024-07-23T15:21:14.393" v="15" actId="20577"/>
          <ac:spMkLst>
            <pc:docMk/>
            <pc:sldMk cId="196750135" sldId="402"/>
            <ac:spMk id="5" creationId="{ACDE38B9-3CFB-C251-6CA2-D6B3D243E2AB}"/>
          </ac:spMkLst>
        </pc:spChg>
      </pc:sldChg>
      <pc:sldChg chg="modSp new">
        <pc:chgData name="Marvin Wieschollek" userId="afa4ff27b0c5a14a" providerId="Windows Live" clId="Web-{D72E9F97-4F5B-4DE6-95AC-C0E3818AC3F8}" dt="2024-07-23T15:35:21.408" v="778" actId="20577"/>
        <pc:sldMkLst>
          <pc:docMk/>
          <pc:sldMk cId="3635891387" sldId="403"/>
        </pc:sldMkLst>
        <pc:spChg chg="mod">
          <ac:chgData name="Marvin Wieschollek" userId="afa4ff27b0c5a14a" providerId="Windows Live" clId="Web-{D72E9F97-4F5B-4DE6-95AC-C0E3818AC3F8}" dt="2024-07-23T15:35:21.408" v="778" actId="20577"/>
          <ac:spMkLst>
            <pc:docMk/>
            <pc:sldMk cId="3635891387" sldId="403"/>
            <ac:spMk id="2" creationId="{2412AC65-00E7-0CD6-1845-FB233A4F6A18}"/>
          </ac:spMkLst>
        </pc:spChg>
        <pc:spChg chg="mod">
          <ac:chgData name="Marvin Wieschollek" userId="afa4ff27b0c5a14a" providerId="Windows Live" clId="Web-{D72E9F97-4F5B-4DE6-95AC-C0E3818AC3F8}" dt="2024-07-23T15:31:26.587" v="484" actId="20577"/>
          <ac:spMkLst>
            <pc:docMk/>
            <pc:sldMk cId="3635891387" sldId="403"/>
            <ac:spMk id="5" creationId="{9904BA91-C249-1D16-5E28-3EB2339169E4}"/>
          </ac:spMkLst>
        </pc:spChg>
      </pc:sldChg>
      <pc:sldChg chg="modSp add replId">
        <pc:chgData name="Marvin Wieschollek" userId="afa4ff27b0c5a14a" providerId="Windows Live" clId="Web-{D72E9F97-4F5B-4DE6-95AC-C0E3818AC3F8}" dt="2024-07-23T15:37:48.070" v="850" actId="20577"/>
        <pc:sldMkLst>
          <pc:docMk/>
          <pc:sldMk cId="1621428519" sldId="404"/>
        </pc:sldMkLst>
        <pc:spChg chg="mod">
          <ac:chgData name="Marvin Wieschollek" userId="afa4ff27b0c5a14a" providerId="Windows Live" clId="Web-{D72E9F97-4F5B-4DE6-95AC-C0E3818AC3F8}" dt="2024-07-23T15:37:48.070" v="850" actId="20577"/>
          <ac:spMkLst>
            <pc:docMk/>
            <pc:sldMk cId="1621428519" sldId="404"/>
            <ac:spMk id="2" creationId="{34C97D66-AEEA-5FA0-8387-584B59F1F2AF}"/>
          </ac:spMkLst>
        </pc:spChg>
      </pc:sldChg>
    </pc:docChg>
  </pc:docChgLst>
  <pc:docChgLst>
    <pc:chgData name="Marvin Wieschollek" userId="afa4ff27b0c5a14a" providerId="Windows Live" clId="Web-{0B19ABDF-14D3-49CF-B301-3E492370D0A3}"/>
    <pc:docChg chg="modSld">
      <pc:chgData name="Marvin Wieschollek" userId="afa4ff27b0c5a14a" providerId="Windows Live" clId="Web-{0B19ABDF-14D3-49CF-B301-3E492370D0A3}" dt="2024-07-22T18:00:57.104" v="6" actId="20577"/>
      <pc:docMkLst>
        <pc:docMk/>
      </pc:docMkLst>
      <pc:sldChg chg="modSp">
        <pc:chgData name="Marvin Wieschollek" userId="afa4ff27b0c5a14a" providerId="Windows Live" clId="Web-{0B19ABDF-14D3-49CF-B301-3E492370D0A3}" dt="2024-07-22T18:00:57.104" v="6" actId="20577"/>
        <pc:sldMkLst>
          <pc:docMk/>
          <pc:sldMk cId="3066746423" sldId="347"/>
        </pc:sldMkLst>
        <pc:spChg chg="mod">
          <ac:chgData name="Marvin Wieschollek" userId="afa4ff27b0c5a14a" providerId="Windows Live" clId="Web-{0B19ABDF-14D3-49CF-B301-3E492370D0A3}" dt="2024-07-22T18:00:57.104" v="6" actId="20577"/>
          <ac:spMkLst>
            <pc:docMk/>
            <pc:sldMk cId="3066746423" sldId="347"/>
            <ac:spMk id="2" creationId="{D4CE93F4-4D35-0AC6-6E2A-DCFB35537A2C}"/>
          </ac:spMkLst>
        </pc:spChg>
      </pc:sldChg>
    </pc:docChg>
  </pc:docChgLst>
  <pc:docChgLst>
    <pc:chgData name="Marvin Wieschollek" userId="afa4ff27b0c5a14a" providerId="Windows Live" clId="Web-{6819D8AC-BDDA-4719-9609-846BD6E3C110}"/>
    <pc:docChg chg="modSld">
      <pc:chgData name="Marvin Wieschollek" userId="afa4ff27b0c5a14a" providerId="Windows Live" clId="Web-{6819D8AC-BDDA-4719-9609-846BD6E3C110}" dt="2024-07-22T18:44:03.922" v="155" actId="20577"/>
      <pc:docMkLst>
        <pc:docMk/>
      </pc:docMkLst>
      <pc:sldChg chg="addSp delSp modSp modNotes">
        <pc:chgData name="Marvin Wieschollek" userId="afa4ff27b0c5a14a" providerId="Windows Live" clId="Web-{6819D8AC-BDDA-4719-9609-846BD6E3C110}" dt="2024-07-22T18:44:03.922" v="155" actId="20577"/>
        <pc:sldMkLst>
          <pc:docMk/>
          <pc:sldMk cId="2949736568" sldId="383"/>
        </pc:sldMkLst>
        <pc:spChg chg="mod">
          <ac:chgData name="Marvin Wieschollek" userId="afa4ff27b0c5a14a" providerId="Windows Live" clId="Web-{6819D8AC-BDDA-4719-9609-846BD6E3C110}" dt="2024-07-22T18:44:03.922" v="155" actId="20577"/>
          <ac:spMkLst>
            <pc:docMk/>
            <pc:sldMk cId="2949736568" sldId="383"/>
            <ac:spMk id="2" creationId="{D1EAF10B-3F77-4148-9261-4997C1F9C64D}"/>
          </ac:spMkLst>
        </pc:spChg>
        <pc:spChg chg="add del mod">
          <ac:chgData name="Marvin Wieschollek" userId="afa4ff27b0c5a14a" providerId="Windows Live" clId="Web-{6819D8AC-BDDA-4719-9609-846BD6E3C110}" dt="2024-07-22T18:41:41.590" v="93"/>
          <ac:spMkLst>
            <pc:docMk/>
            <pc:sldMk cId="2949736568" sldId="383"/>
            <ac:spMk id="6" creationId="{C08FB6B9-CC55-C154-E1B2-F0678FDD9E6B}"/>
          </ac:spMkLst>
        </pc:spChg>
      </pc:sldChg>
    </pc:docChg>
  </pc:docChgLst>
  <pc:docChgLst>
    <pc:chgData name="Marvin Wieschollek" userId="afa4ff27b0c5a14a" providerId="Windows Live" clId="Web-{C20C305C-2981-407B-A101-A85D7455FA22}"/>
    <pc:docChg chg="addSld modSld">
      <pc:chgData name="Marvin Wieschollek" userId="afa4ff27b0c5a14a" providerId="Windows Live" clId="Web-{C20C305C-2981-407B-A101-A85D7455FA22}" dt="2024-07-23T15:14:45.997" v="20" actId="20577"/>
      <pc:docMkLst>
        <pc:docMk/>
      </pc:docMkLst>
      <pc:sldChg chg="addSp delSp modSp new">
        <pc:chgData name="Marvin Wieschollek" userId="afa4ff27b0c5a14a" providerId="Windows Live" clId="Web-{C20C305C-2981-407B-A101-A85D7455FA22}" dt="2024-07-23T15:14:45.997" v="20" actId="20577"/>
        <pc:sldMkLst>
          <pc:docMk/>
          <pc:sldMk cId="648028134" sldId="401"/>
        </pc:sldMkLst>
        <pc:spChg chg="del">
          <ac:chgData name="Marvin Wieschollek" userId="afa4ff27b0c5a14a" providerId="Windows Live" clId="Web-{C20C305C-2981-407B-A101-A85D7455FA22}" dt="2024-07-23T15:13:40.901" v="1"/>
          <ac:spMkLst>
            <pc:docMk/>
            <pc:sldMk cId="648028134" sldId="401"/>
            <ac:spMk id="2" creationId="{86106381-D4B6-93DB-BCA8-79C206C15A66}"/>
          </ac:spMkLst>
        </pc:spChg>
        <pc:spChg chg="mod">
          <ac:chgData name="Marvin Wieschollek" userId="afa4ff27b0c5a14a" providerId="Windows Live" clId="Web-{C20C305C-2981-407B-A101-A85D7455FA22}" dt="2024-07-23T15:14:45.997" v="20" actId="20577"/>
          <ac:spMkLst>
            <pc:docMk/>
            <pc:sldMk cId="648028134" sldId="401"/>
            <ac:spMk id="5" creationId="{B567EB36-3C37-D208-1DA7-569934B17237}"/>
          </ac:spMkLst>
        </pc:spChg>
        <pc:picChg chg="add mod ord">
          <ac:chgData name="Marvin Wieschollek" userId="afa4ff27b0c5a14a" providerId="Windows Live" clId="Web-{C20C305C-2981-407B-A101-A85D7455FA22}" dt="2024-07-23T15:14:36.418" v="10" actId="1076"/>
          <ac:picMkLst>
            <pc:docMk/>
            <pc:sldMk cId="648028134" sldId="401"/>
            <ac:picMk id="6" creationId="{3AB14246-BFA6-C3BE-B715-969F95FFA4E9}"/>
          </ac:picMkLst>
        </pc:picChg>
        <pc:picChg chg="add mod">
          <ac:chgData name="Marvin Wieschollek" userId="afa4ff27b0c5a14a" providerId="Windows Live" clId="Web-{C20C305C-2981-407B-A101-A85D7455FA22}" dt="2024-07-23T15:14:32.168" v="9" actId="1076"/>
          <ac:picMkLst>
            <pc:docMk/>
            <pc:sldMk cId="648028134" sldId="401"/>
            <ac:picMk id="7" creationId="{47DCC06F-FEFB-183B-3419-F1B23AA05CC3}"/>
          </ac:picMkLst>
        </pc:picChg>
      </pc:sldChg>
    </pc:docChg>
  </pc:docChgLst>
  <pc:docChgLst>
    <pc:chgData name="David Schwarze" userId="fb16be9cc8ee846d" providerId="Windows Live" clId="Web-{08C7BE53-4431-44FE-B339-983996103D94}"/>
    <pc:docChg chg="modSld">
      <pc:chgData name="David Schwarze" userId="fb16be9cc8ee846d" providerId="Windows Live" clId="Web-{08C7BE53-4431-44FE-B339-983996103D94}" dt="2024-07-26T09:39:27.479" v="47" actId="1076"/>
      <pc:docMkLst>
        <pc:docMk/>
      </pc:docMkLst>
      <pc:sldChg chg="addSp modSp">
        <pc:chgData name="David Schwarze" userId="fb16be9cc8ee846d" providerId="Windows Live" clId="Web-{08C7BE53-4431-44FE-B339-983996103D94}" dt="2024-07-26T09:39:27.479" v="47" actId="1076"/>
        <pc:sldMkLst>
          <pc:docMk/>
          <pc:sldMk cId="2787076273" sldId="398"/>
        </pc:sldMkLst>
        <pc:spChg chg="add mod">
          <ac:chgData name="David Schwarze" userId="fb16be9cc8ee846d" providerId="Windows Live" clId="Web-{08C7BE53-4431-44FE-B339-983996103D94}" dt="2024-07-26T09:39:27.479" v="46" actId="1076"/>
          <ac:spMkLst>
            <pc:docMk/>
            <pc:sldMk cId="2787076273" sldId="398"/>
            <ac:spMk id="7" creationId="{FB526A68-FEAA-A932-EFB0-FD526A8B008D}"/>
          </ac:spMkLst>
        </pc:spChg>
        <pc:spChg chg="add mod">
          <ac:chgData name="David Schwarze" userId="fb16be9cc8ee846d" providerId="Windows Live" clId="Web-{08C7BE53-4431-44FE-B339-983996103D94}" dt="2024-07-26T09:39:27.479" v="47" actId="1076"/>
          <ac:spMkLst>
            <pc:docMk/>
            <pc:sldMk cId="2787076273" sldId="398"/>
            <ac:spMk id="8" creationId="{D8A1C51E-B255-D419-3B77-268B2E074D18}"/>
          </ac:spMkLst>
        </pc:spChg>
      </pc:sldChg>
    </pc:docChg>
  </pc:docChgLst>
  <pc:docChgLst>
    <pc:chgData name="Marvin Wieschollek" userId="afa4ff27b0c5a14a" providerId="Windows Live" clId="Web-{0F16D88E-38B1-4B90-8F6F-4CF1824EB09D}"/>
    <pc:docChg chg="modSld">
      <pc:chgData name="Marvin Wieschollek" userId="afa4ff27b0c5a14a" providerId="Windows Live" clId="Web-{0F16D88E-38B1-4B90-8F6F-4CF1824EB09D}" dt="2024-07-23T08:29:08.532" v="9" actId="1076"/>
      <pc:docMkLst>
        <pc:docMk/>
      </pc:docMkLst>
      <pc:sldChg chg="addSp modSp">
        <pc:chgData name="Marvin Wieschollek" userId="afa4ff27b0c5a14a" providerId="Windows Live" clId="Web-{0F16D88E-38B1-4B90-8F6F-4CF1824EB09D}" dt="2024-07-23T07:39:29.255" v="6" actId="1076"/>
        <pc:sldMkLst>
          <pc:docMk/>
          <pc:sldMk cId="3717613661" sldId="386"/>
        </pc:sldMkLst>
        <pc:picChg chg="add mod">
          <ac:chgData name="Marvin Wieschollek" userId="afa4ff27b0c5a14a" providerId="Windows Live" clId="Web-{0F16D88E-38B1-4B90-8F6F-4CF1824EB09D}" dt="2024-07-23T07:39:29.255" v="6" actId="1076"/>
          <ac:picMkLst>
            <pc:docMk/>
            <pc:sldMk cId="3717613661" sldId="386"/>
            <ac:picMk id="2" creationId="{D308D744-19F2-80A5-C2A5-0392E79AFF86}"/>
          </ac:picMkLst>
        </pc:picChg>
      </pc:sldChg>
      <pc:sldChg chg="addSp delSp modSp">
        <pc:chgData name="Marvin Wieschollek" userId="afa4ff27b0c5a14a" providerId="Windows Live" clId="Web-{0F16D88E-38B1-4B90-8F6F-4CF1824EB09D}" dt="2024-07-23T08:29:08.532" v="9" actId="1076"/>
        <pc:sldMkLst>
          <pc:docMk/>
          <pc:sldMk cId="579837491" sldId="387"/>
        </pc:sldMkLst>
        <pc:picChg chg="add del mod">
          <ac:chgData name="Marvin Wieschollek" userId="afa4ff27b0c5a14a" providerId="Windows Live" clId="Web-{0F16D88E-38B1-4B90-8F6F-4CF1824EB09D}" dt="2024-07-23T07:39:22.130" v="4"/>
          <ac:picMkLst>
            <pc:docMk/>
            <pc:sldMk cId="579837491" sldId="387"/>
            <ac:picMk id="2" creationId="{5DD05177-FA7A-F52D-3CF9-D5F69957A329}"/>
          </ac:picMkLst>
        </pc:picChg>
        <pc:picChg chg="add mod">
          <ac:chgData name="Marvin Wieschollek" userId="afa4ff27b0c5a14a" providerId="Windows Live" clId="Web-{0F16D88E-38B1-4B90-8F6F-4CF1824EB09D}" dt="2024-07-23T08:29:08.532" v="9" actId="1076"/>
          <ac:picMkLst>
            <pc:docMk/>
            <pc:sldMk cId="579837491" sldId="387"/>
            <ac:picMk id="2" creationId="{7BECF3F8-14B8-B20B-E0ED-59D1FCC72DC4}"/>
          </ac:picMkLst>
        </pc:picChg>
      </pc:sldChg>
    </pc:docChg>
  </pc:docChgLst>
  <pc:docChgLst>
    <pc:chgData name="Marvin Wieschollek" userId="afa4ff27b0c5a14a" providerId="LiveId" clId="{30F4D564-6962-48FA-85F3-A4D0722F28DC}"/>
    <pc:docChg chg="undo redo custSel addSld delSld modSld sldOrd modMainMaster">
      <pc:chgData name="Marvin Wieschollek" userId="afa4ff27b0c5a14a" providerId="LiveId" clId="{30F4D564-6962-48FA-85F3-A4D0722F28DC}" dt="2024-07-25T17:54:28.657" v="2967" actId="478"/>
      <pc:docMkLst>
        <pc:docMk/>
      </pc:docMkLst>
      <pc:sldChg chg="addSp delSp modSp mod modNotesTx">
        <pc:chgData name="Marvin Wieschollek" userId="afa4ff27b0c5a14a" providerId="LiveId" clId="{30F4D564-6962-48FA-85F3-A4D0722F28DC}" dt="2024-07-25T08:46:01.420" v="2839" actId="14100"/>
        <pc:sldMkLst>
          <pc:docMk/>
          <pc:sldMk cId="3066746423" sldId="347"/>
        </pc:sldMkLst>
        <pc:spChg chg="mod">
          <ac:chgData name="Marvin Wieschollek" userId="afa4ff27b0c5a14a" providerId="LiveId" clId="{30F4D564-6962-48FA-85F3-A4D0722F28DC}" dt="2024-07-24T17:51:55.183" v="2784" actId="20577"/>
          <ac:spMkLst>
            <pc:docMk/>
            <pc:sldMk cId="3066746423" sldId="347"/>
            <ac:spMk id="2" creationId="{D4CE93F4-4D35-0AC6-6E2A-DCFB35537A2C}"/>
          </ac:spMkLst>
        </pc:spChg>
        <pc:spChg chg="add mod">
          <ac:chgData name="Marvin Wieschollek" userId="afa4ff27b0c5a14a" providerId="LiveId" clId="{30F4D564-6962-48FA-85F3-A4D0722F28DC}" dt="2024-07-24T08:14:40.540" v="2121" actId="1076"/>
          <ac:spMkLst>
            <pc:docMk/>
            <pc:sldMk cId="3066746423" sldId="347"/>
            <ac:spMk id="6" creationId="{13EECDA6-8CA4-B749-10D6-E7898756C6CB}"/>
          </ac:spMkLst>
        </pc:spChg>
        <pc:spChg chg="add del mod">
          <ac:chgData name="Marvin Wieschollek" userId="afa4ff27b0c5a14a" providerId="LiveId" clId="{30F4D564-6962-48FA-85F3-A4D0722F28DC}" dt="2024-07-23T11:19:13.242" v="1549" actId="22"/>
          <ac:spMkLst>
            <pc:docMk/>
            <pc:sldMk cId="3066746423" sldId="347"/>
            <ac:spMk id="7" creationId="{74C02177-9B7B-746B-CC01-24F326D0D73C}"/>
          </ac:spMkLst>
        </pc:spChg>
        <pc:spChg chg="add del mod">
          <ac:chgData name="Marvin Wieschollek" userId="afa4ff27b0c5a14a" providerId="LiveId" clId="{30F4D564-6962-48FA-85F3-A4D0722F28DC}" dt="2024-07-23T11:20:03.505" v="1585"/>
          <ac:spMkLst>
            <pc:docMk/>
            <pc:sldMk cId="3066746423" sldId="347"/>
            <ac:spMk id="9" creationId="{A87915CE-AFC4-1369-7728-A850C0E03A8A}"/>
          </ac:spMkLst>
        </pc:spChg>
        <pc:spChg chg="add mod">
          <ac:chgData name="Marvin Wieschollek" userId="afa4ff27b0c5a14a" providerId="LiveId" clId="{30F4D564-6962-48FA-85F3-A4D0722F28DC}" dt="2024-07-25T08:46:01.420" v="2839" actId="14100"/>
          <ac:spMkLst>
            <pc:docMk/>
            <pc:sldMk cId="3066746423" sldId="347"/>
            <ac:spMk id="10" creationId="{4627C56D-0AE7-8CCA-C572-D3D2649953CE}"/>
          </ac:spMkLst>
        </pc:spChg>
        <pc:spChg chg="add mod">
          <ac:chgData name="Marvin Wieschollek" userId="afa4ff27b0c5a14a" providerId="LiveId" clId="{30F4D564-6962-48FA-85F3-A4D0722F28DC}" dt="2024-07-24T08:14:00.070" v="2112" actId="21"/>
          <ac:spMkLst>
            <pc:docMk/>
            <pc:sldMk cId="3066746423" sldId="347"/>
            <ac:spMk id="11" creationId="{2A055BED-11FA-C4D4-7031-6D2129C5777E}"/>
          </ac:spMkLst>
        </pc:spChg>
        <pc:picChg chg="add del mod">
          <ac:chgData name="Marvin Wieschollek" userId="afa4ff27b0c5a14a" providerId="LiveId" clId="{30F4D564-6962-48FA-85F3-A4D0722F28DC}" dt="2024-07-22T19:16:42.027" v="257" actId="478"/>
          <ac:picMkLst>
            <pc:docMk/>
            <pc:sldMk cId="3066746423" sldId="347"/>
            <ac:picMk id="7" creationId="{82427AAA-E68E-C9F5-8611-2DE06AB99B42}"/>
          </ac:picMkLst>
        </pc:picChg>
        <pc:picChg chg="add del mod">
          <ac:chgData name="Marvin Wieschollek" userId="afa4ff27b0c5a14a" providerId="LiveId" clId="{30F4D564-6962-48FA-85F3-A4D0722F28DC}" dt="2024-07-22T19:17:11.672" v="265" actId="21"/>
          <ac:picMkLst>
            <pc:docMk/>
            <pc:sldMk cId="3066746423" sldId="347"/>
            <ac:picMk id="9" creationId="{39C1BEEF-C873-7A72-7962-ED90BB8E336D}"/>
          </ac:picMkLst>
        </pc:picChg>
        <pc:picChg chg="add del mod">
          <ac:chgData name="Marvin Wieschollek" userId="afa4ff27b0c5a14a" providerId="LiveId" clId="{30F4D564-6962-48FA-85F3-A4D0722F28DC}" dt="2024-07-22T19:17:07.418" v="263" actId="21"/>
          <ac:picMkLst>
            <pc:docMk/>
            <pc:sldMk cId="3066746423" sldId="347"/>
            <ac:picMk id="11" creationId="{380D2836-D8E0-816F-A9E0-EA265D905DDD}"/>
          </ac:picMkLst>
        </pc:picChg>
        <pc:picChg chg="add mod">
          <ac:chgData name="Marvin Wieschollek" userId="afa4ff27b0c5a14a" providerId="LiveId" clId="{30F4D564-6962-48FA-85F3-A4D0722F28DC}" dt="2024-07-24T08:14:26.014" v="2119" actId="1076"/>
          <ac:picMkLst>
            <pc:docMk/>
            <pc:sldMk cId="3066746423" sldId="347"/>
            <ac:picMk id="13" creationId="{8A3C7813-C3F8-FE84-5B91-0BD3C97B066D}"/>
          </ac:picMkLst>
        </pc:picChg>
      </pc:sldChg>
      <pc:sldChg chg="addSp delSp modSp mod modClrScheme chgLayout">
        <pc:chgData name="Marvin Wieschollek" userId="afa4ff27b0c5a14a" providerId="LiveId" clId="{30F4D564-6962-48FA-85F3-A4D0722F28DC}" dt="2024-07-25T17:00:39.231" v="2966" actId="1076"/>
        <pc:sldMkLst>
          <pc:docMk/>
          <pc:sldMk cId="699806123" sldId="381"/>
        </pc:sldMkLst>
        <pc:spChg chg="mod ord">
          <ac:chgData name="Marvin Wieschollek" userId="afa4ff27b0c5a14a" providerId="LiveId" clId="{30F4D564-6962-48FA-85F3-A4D0722F28DC}" dt="2024-07-25T17:00:08.536" v="2961" actId="14100"/>
          <ac:spMkLst>
            <pc:docMk/>
            <pc:sldMk cId="699806123" sldId="381"/>
            <ac:spMk id="2" creationId="{135B2E7B-3FDA-419E-96DF-0F8B1A82A66C}"/>
          </ac:spMkLst>
        </pc:spChg>
        <pc:spChg chg="mod ord">
          <ac:chgData name="Marvin Wieschollek" userId="afa4ff27b0c5a14a" providerId="LiveId" clId="{30F4D564-6962-48FA-85F3-A4D0722F28DC}" dt="2024-07-24T08:20:02.017" v="2210" actId="700"/>
          <ac:spMkLst>
            <pc:docMk/>
            <pc:sldMk cId="699806123" sldId="381"/>
            <ac:spMk id="3" creationId="{DB62D1B7-08FC-4B51-995C-3035FCD43533}"/>
          </ac:spMkLst>
        </pc:spChg>
        <pc:spChg chg="add del mod ord">
          <ac:chgData name="Marvin Wieschollek" userId="afa4ff27b0c5a14a" providerId="LiveId" clId="{30F4D564-6962-48FA-85F3-A4D0722F28DC}" dt="2024-07-24T08:23:33.887" v="2246" actId="931"/>
          <ac:spMkLst>
            <pc:docMk/>
            <pc:sldMk cId="699806123" sldId="381"/>
            <ac:spMk id="4" creationId="{28092862-F20B-31D1-C428-5F746420B024}"/>
          </ac:spMkLst>
        </pc:spChg>
        <pc:picChg chg="add mod">
          <ac:chgData name="Marvin Wieschollek" userId="afa4ff27b0c5a14a" providerId="LiveId" clId="{30F4D564-6962-48FA-85F3-A4D0722F28DC}" dt="2024-07-24T08:22:04.304" v="2218" actId="931"/>
          <ac:picMkLst>
            <pc:docMk/>
            <pc:sldMk cId="699806123" sldId="381"/>
            <ac:picMk id="6" creationId="{AF5F8907-FDA1-A770-38E6-800AB8BFA575}"/>
          </ac:picMkLst>
        </pc:picChg>
        <pc:picChg chg="add mod">
          <ac:chgData name="Marvin Wieschollek" userId="afa4ff27b0c5a14a" providerId="LiveId" clId="{30F4D564-6962-48FA-85F3-A4D0722F28DC}" dt="2024-07-24T08:23:30.210" v="2245" actId="931"/>
          <ac:picMkLst>
            <pc:docMk/>
            <pc:sldMk cId="699806123" sldId="381"/>
            <ac:picMk id="8" creationId="{77391E21-569F-959F-A6E5-80D7D968A142}"/>
          </ac:picMkLst>
        </pc:picChg>
        <pc:picChg chg="add mod">
          <ac:chgData name="Marvin Wieschollek" userId="afa4ff27b0c5a14a" providerId="LiveId" clId="{30F4D564-6962-48FA-85F3-A4D0722F28DC}" dt="2024-07-25T17:00:39.231" v="2966" actId="1076"/>
          <ac:picMkLst>
            <pc:docMk/>
            <pc:sldMk cId="699806123" sldId="381"/>
            <ac:picMk id="10" creationId="{B2520ED4-4C8B-5D9D-725C-535D23B44E3D}"/>
          </ac:picMkLst>
        </pc:picChg>
      </pc:sldChg>
      <pc:sldChg chg="addSp delSp modSp mod ord modClrScheme chgLayout modNotesTx">
        <pc:chgData name="Marvin Wieschollek" userId="afa4ff27b0c5a14a" providerId="LiveId" clId="{30F4D564-6962-48FA-85F3-A4D0722F28DC}" dt="2024-07-25T08:49:11.754" v="2940" actId="20577"/>
        <pc:sldMkLst>
          <pc:docMk/>
          <pc:sldMk cId="2949736568" sldId="383"/>
        </pc:sldMkLst>
        <pc:spChg chg="mod">
          <ac:chgData name="Marvin Wieschollek" userId="afa4ff27b0c5a14a" providerId="LiveId" clId="{30F4D564-6962-48FA-85F3-A4D0722F28DC}" dt="2024-07-25T08:49:11.754" v="2940" actId="20577"/>
          <ac:spMkLst>
            <pc:docMk/>
            <pc:sldMk cId="2949736568" sldId="383"/>
            <ac:spMk id="2" creationId="{D1EAF10B-3F77-4148-9261-4997C1F9C64D}"/>
          </ac:spMkLst>
        </pc:spChg>
        <pc:spChg chg="mod">
          <ac:chgData name="Marvin Wieschollek" userId="afa4ff27b0c5a14a" providerId="LiveId" clId="{30F4D564-6962-48FA-85F3-A4D0722F28DC}" dt="2024-07-22T19:00:49.680" v="222" actId="26606"/>
          <ac:spMkLst>
            <pc:docMk/>
            <pc:sldMk cId="2949736568" sldId="383"/>
            <ac:spMk id="3" creationId="{C478DFAF-4E9C-4046-9B41-8430CF0D31FC}"/>
          </ac:spMkLst>
        </pc:spChg>
        <pc:spChg chg="mod">
          <ac:chgData name="Marvin Wieschollek" userId="afa4ff27b0c5a14a" providerId="LiveId" clId="{30F4D564-6962-48FA-85F3-A4D0722F28DC}" dt="2024-07-22T19:00:49.680" v="222" actId="26606"/>
          <ac:spMkLst>
            <pc:docMk/>
            <pc:sldMk cId="2949736568" sldId="383"/>
            <ac:spMk id="4" creationId="{19841DC4-110F-4F0B-9794-765B213713D7}"/>
          </ac:spMkLst>
        </pc:spChg>
        <pc:spChg chg="mod">
          <ac:chgData name="Marvin Wieschollek" userId="afa4ff27b0c5a14a" providerId="LiveId" clId="{30F4D564-6962-48FA-85F3-A4D0722F28DC}" dt="2024-07-22T19:00:49.680" v="222" actId="26606"/>
          <ac:spMkLst>
            <pc:docMk/>
            <pc:sldMk cId="2949736568" sldId="383"/>
            <ac:spMk id="5" creationId="{67CB8E55-2263-4826-8A5F-88F5F1CDA397}"/>
          </ac:spMkLst>
        </pc:spChg>
        <pc:spChg chg="add mod ord">
          <ac:chgData name="Marvin Wieschollek" userId="afa4ff27b0c5a14a" providerId="LiveId" clId="{30F4D564-6962-48FA-85F3-A4D0722F28DC}" dt="2024-07-25T08:42:29.433" v="2834" actId="20577"/>
          <ac:spMkLst>
            <pc:docMk/>
            <pc:sldMk cId="2949736568" sldId="383"/>
            <ac:spMk id="9" creationId="{59BFB5E0-F564-C765-BF98-77168677C5B4}"/>
          </ac:spMkLst>
        </pc:spChg>
        <pc:spChg chg="add del mod">
          <ac:chgData name="Marvin Wieschollek" userId="afa4ff27b0c5a14a" providerId="LiveId" clId="{30F4D564-6962-48FA-85F3-A4D0722F28DC}" dt="2024-07-22T19:00:49.613" v="221" actId="26606"/>
          <ac:spMkLst>
            <pc:docMk/>
            <pc:sldMk cId="2949736568" sldId="383"/>
            <ac:spMk id="14" creationId="{6E9BC240-D42D-6FF9-F3B0-8495AC228948}"/>
          </ac:spMkLst>
        </pc:spChg>
        <pc:spChg chg="add mod">
          <ac:chgData name="Marvin Wieschollek" userId="afa4ff27b0c5a14a" providerId="LiveId" clId="{30F4D564-6962-48FA-85F3-A4D0722F28DC}" dt="2024-07-25T08:47:32.184" v="2852" actId="20577"/>
          <ac:spMkLst>
            <pc:docMk/>
            <pc:sldMk cId="2949736568" sldId="383"/>
            <ac:spMk id="16" creationId="{41B4E36D-0049-91A9-61B0-317B6A7DC5F2}"/>
          </ac:spMkLst>
        </pc:spChg>
        <pc:picChg chg="add mod ord">
          <ac:chgData name="Marvin Wieschollek" userId="afa4ff27b0c5a14a" providerId="LiveId" clId="{30F4D564-6962-48FA-85F3-A4D0722F28DC}" dt="2024-07-22T19:00:49.680" v="222" actId="26606"/>
          <ac:picMkLst>
            <pc:docMk/>
            <pc:sldMk cId="2949736568" sldId="383"/>
            <ac:picMk id="7" creationId="{525FC907-E8B7-5582-6D23-9986FA767122}"/>
          </ac:picMkLst>
        </pc:picChg>
      </pc:sldChg>
      <pc:sldChg chg="del">
        <pc:chgData name="Marvin Wieschollek" userId="afa4ff27b0c5a14a" providerId="LiveId" clId="{30F4D564-6962-48FA-85F3-A4D0722F28DC}" dt="2024-07-22T19:46:49.269" v="682" actId="47"/>
        <pc:sldMkLst>
          <pc:docMk/>
          <pc:sldMk cId="4251595417" sldId="384"/>
        </pc:sldMkLst>
      </pc:sldChg>
      <pc:sldChg chg="addSp delSp modSp mod delAnim modAnim">
        <pc:chgData name="Marvin Wieschollek" userId="afa4ff27b0c5a14a" providerId="LiveId" clId="{30F4D564-6962-48FA-85F3-A4D0722F28DC}" dt="2024-07-24T15:49:19.078" v="2381" actId="20577"/>
        <pc:sldMkLst>
          <pc:docMk/>
          <pc:sldMk cId="3967008951" sldId="385"/>
        </pc:sldMkLst>
        <pc:spChg chg="mod">
          <ac:chgData name="Marvin Wieschollek" userId="afa4ff27b0c5a14a" providerId="LiveId" clId="{30F4D564-6962-48FA-85F3-A4D0722F28DC}" dt="2024-07-22T19:23:21.595" v="373" actId="1076"/>
          <ac:spMkLst>
            <pc:docMk/>
            <pc:sldMk cId="3967008951" sldId="385"/>
            <ac:spMk id="2" creationId="{DEE64C6D-6028-4FE6-91D8-20C2895211B1}"/>
          </ac:spMkLst>
        </pc:spChg>
        <pc:spChg chg="mod">
          <ac:chgData name="Marvin Wieschollek" userId="afa4ff27b0c5a14a" providerId="LiveId" clId="{30F4D564-6962-48FA-85F3-A4D0722F28DC}" dt="2024-07-22T19:34:11.249" v="632" actId="20577"/>
          <ac:spMkLst>
            <pc:docMk/>
            <pc:sldMk cId="3967008951" sldId="385"/>
            <ac:spMk id="5" creationId="{AF962ED2-46B0-4210-B8B9-0CC5C96F5D7C}"/>
          </ac:spMkLst>
        </pc:spChg>
        <pc:spChg chg="add del mod">
          <ac:chgData name="Marvin Wieschollek" userId="afa4ff27b0c5a14a" providerId="LiveId" clId="{30F4D564-6962-48FA-85F3-A4D0722F28DC}" dt="2024-07-22T19:22:38.688" v="310" actId="478"/>
          <ac:spMkLst>
            <pc:docMk/>
            <pc:sldMk cId="3967008951" sldId="385"/>
            <ac:spMk id="6" creationId="{C09A3B1F-5253-5BDA-9D76-66445CC1E9F7}"/>
          </ac:spMkLst>
        </pc:spChg>
        <pc:spChg chg="add del mod">
          <ac:chgData name="Marvin Wieschollek" userId="afa4ff27b0c5a14a" providerId="LiveId" clId="{30F4D564-6962-48FA-85F3-A4D0722F28DC}" dt="2024-07-22T19:59:53.417" v="909" actId="478"/>
          <ac:spMkLst>
            <pc:docMk/>
            <pc:sldMk cId="3967008951" sldId="385"/>
            <ac:spMk id="7" creationId="{06A73566-DD2B-9D51-246B-498DDFF3B434}"/>
          </ac:spMkLst>
        </pc:spChg>
        <pc:spChg chg="add del mod">
          <ac:chgData name="Marvin Wieschollek" userId="afa4ff27b0c5a14a" providerId="LiveId" clId="{30F4D564-6962-48FA-85F3-A4D0722F28DC}" dt="2024-07-22T19:54:07.710" v="698" actId="21"/>
          <ac:spMkLst>
            <pc:docMk/>
            <pc:sldMk cId="3967008951" sldId="385"/>
            <ac:spMk id="8" creationId="{BABD6C91-0166-EDEF-F321-5C632EBCF831}"/>
          </ac:spMkLst>
        </pc:spChg>
        <pc:spChg chg="add del mod">
          <ac:chgData name="Marvin Wieschollek" userId="afa4ff27b0c5a14a" providerId="LiveId" clId="{30F4D564-6962-48FA-85F3-A4D0722F28DC}" dt="2024-07-22T19:54:07.710" v="698" actId="21"/>
          <ac:spMkLst>
            <pc:docMk/>
            <pc:sldMk cId="3967008951" sldId="385"/>
            <ac:spMk id="10" creationId="{CF3AF74E-92DF-20A3-83DA-4179A8F5BDBA}"/>
          </ac:spMkLst>
        </pc:spChg>
        <pc:spChg chg="add mod">
          <ac:chgData name="Marvin Wieschollek" userId="afa4ff27b0c5a14a" providerId="LiveId" clId="{30F4D564-6962-48FA-85F3-A4D0722F28DC}" dt="2024-07-22T19:52:02.970" v="687"/>
          <ac:spMkLst>
            <pc:docMk/>
            <pc:sldMk cId="3967008951" sldId="385"/>
            <ac:spMk id="14" creationId="{66F22444-B5B3-1E9A-2077-19135B28984D}"/>
          </ac:spMkLst>
        </pc:spChg>
        <pc:spChg chg="add mod">
          <ac:chgData name="Marvin Wieschollek" userId="afa4ff27b0c5a14a" providerId="LiveId" clId="{30F4D564-6962-48FA-85F3-A4D0722F28DC}" dt="2024-07-22T19:52:08.710" v="689"/>
          <ac:spMkLst>
            <pc:docMk/>
            <pc:sldMk cId="3967008951" sldId="385"/>
            <ac:spMk id="15" creationId="{0A8DCE29-6D95-01D3-4345-DC12E10416F5}"/>
          </ac:spMkLst>
        </pc:spChg>
        <pc:spChg chg="add del mod">
          <ac:chgData name="Marvin Wieschollek" userId="afa4ff27b0c5a14a" providerId="LiveId" clId="{30F4D564-6962-48FA-85F3-A4D0722F28DC}" dt="2024-07-22T19:52:47.354" v="694" actId="21"/>
          <ac:spMkLst>
            <pc:docMk/>
            <pc:sldMk cId="3967008951" sldId="385"/>
            <ac:spMk id="16" creationId="{1CC23B48-F63D-4AC0-C864-4C2744C9D99C}"/>
          </ac:spMkLst>
        </pc:spChg>
        <pc:spChg chg="add mod">
          <ac:chgData name="Marvin Wieschollek" userId="afa4ff27b0c5a14a" providerId="LiveId" clId="{30F4D564-6962-48FA-85F3-A4D0722F28DC}" dt="2024-07-24T15:49:19.078" v="2381" actId="20577"/>
          <ac:spMkLst>
            <pc:docMk/>
            <pc:sldMk cId="3967008951" sldId="385"/>
            <ac:spMk id="18" creationId="{710097FB-543F-A9FD-68A8-A0FC014FD8CA}"/>
          </ac:spMkLst>
        </pc:spChg>
        <pc:picChg chg="add mod">
          <ac:chgData name="Marvin Wieschollek" userId="afa4ff27b0c5a14a" providerId="LiveId" clId="{30F4D564-6962-48FA-85F3-A4D0722F28DC}" dt="2024-07-22T20:00:14.072" v="912" actId="1076"/>
          <ac:picMkLst>
            <pc:docMk/>
            <pc:sldMk cId="3967008951" sldId="385"/>
            <ac:picMk id="9" creationId="{39C1BEEF-C873-7A72-7962-ED90BB8E336D}"/>
          </ac:picMkLst>
        </pc:picChg>
        <pc:picChg chg="add del mod">
          <ac:chgData name="Marvin Wieschollek" userId="afa4ff27b0c5a14a" providerId="LiveId" clId="{30F4D564-6962-48FA-85F3-A4D0722F28DC}" dt="2024-07-22T19:54:07.710" v="698" actId="21"/>
          <ac:picMkLst>
            <pc:docMk/>
            <pc:sldMk cId="3967008951" sldId="385"/>
            <ac:picMk id="11" creationId="{380D2836-D8E0-816F-A9E0-EA265D905DDD}"/>
          </ac:picMkLst>
        </pc:picChg>
        <pc:picChg chg="add del mod">
          <ac:chgData name="Marvin Wieschollek" userId="afa4ff27b0c5a14a" providerId="LiveId" clId="{30F4D564-6962-48FA-85F3-A4D0722F28DC}" dt="2024-07-22T19:53:20.423" v="697" actId="21"/>
          <ac:picMkLst>
            <pc:docMk/>
            <pc:sldMk cId="3967008951" sldId="385"/>
            <ac:picMk id="13" creationId="{4AA55207-C636-5E01-31C8-35EDCD5C6BF4}"/>
          </ac:picMkLst>
        </pc:picChg>
        <pc:picChg chg="add mod">
          <ac:chgData name="Marvin Wieschollek" userId="afa4ff27b0c5a14a" providerId="LiveId" clId="{30F4D564-6962-48FA-85F3-A4D0722F28DC}" dt="2024-07-22T20:00:11.307" v="911" actId="1076"/>
          <ac:picMkLst>
            <pc:docMk/>
            <pc:sldMk cId="3967008951" sldId="385"/>
            <ac:picMk id="17" creationId="{231E36C1-6F98-E5C3-11FA-FC4E1227AD0D}"/>
          </ac:picMkLst>
        </pc:picChg>
      </pc:sldChg>
      <pc:sldChg chg="addSp delSp modSp mod addAnim delAnim modAnim">
        <pc:chgData name="Marvin Wieschollek" userId="afa4ff27b0c5a14a" providerId="LiveId" clId="{30F4D564-6962-48FA-85F3-A4D0722F28DC}" dt="2024-07-23T11:08:58.017" v="1511"/>
        <pc:sldMkLst>
          <pc:docMk/>
          <pc:sldMk cId="3717613661" sldId="386"/>
        </pc:sldMkLst>
        <pc:spChg chg="del">
          <ac:chgData name="Marvin Wieschollek" userId="afa4ff27b0c5a14a" providerId="LiveId" clId="{30F4D564-6962-48FA-85F3-A4D0722F28DC}" dt="2024-07-22T20:04:34.298" v="1014" actId="478"/>
          <ac:spMkLst>
            <pc:docMk/>
            <pc:sldMk cId="3717613661" sldId="386"/>
            <ac:spMk id="2" creationId="{EA656368-2828-9C6B-FB9B-BBA342C0A35F}"/>
          </ac:spMkLst>
        </pc:spChg>
        <pc:spChg chg="mod">
          <ac:chgData name="Marvin Wieschollek" userId="afa4ff27b0c5a14a" providerId="LiveId" clId="{30F4D564-6962-48FA-85F3-A4D0722F28DC}" dt="2024-07-22T20:04:20.785" v="1013"/>
          <ac:spMkLst>
            <pc:docMk/>
            <pc:sldMk cId="3717613661" sldId="386"/>
            <ac:spMk id="5" creationId="{D1F03035-6C04-FB39-11EF-0210C9284F77}"/>
          </ac:spMkLst>
        </pc:spChg>
        <pc:spChg chg="add del mod">
          <ac:chgData name="Marvin Wieschollek" userId="afa4ff27b0c5a14a" providerId="LiveId" clId="{30F4D564-6962-48FA-85F3-A4D0722F28DC}" dt="2024-07-22T20:04:37.623" v="1016" actId="478"/>
          <ac:spMkLst>
            <pc:docMk/>
            <pc:sldMk cId="3717613661" sldId="386"/>
            <ac:spMk id="7" creationId="{F09DEB57-CCEA-6513-3283-9D048D1F083E}"/>
          </ac:spMkLst>
        </pc:spChg>
        <pc:spChg chg="add mod">
          <ac:chgData name="Marvin Wieschollek" userId="afa4ff27b0c5a14a" providerId="LiveId" clId="{30F4D564-6962-48FA-85F3-A4D0722F28DC}" dt="2024-07-22T21:05:25.863" v="1397" actId="20577"/>
          <ac:spMkLst>
            <pc:docMk/>
            <pc:sldMk cId="3717613661" sldId="386"/>
            <ac:spMk id="8" creationId="{AA64446C-1480-7A75-E694-4D01314EDC6A}"/>
          </ac:spMkLst>
        </pc:spChg>
        <pc:spChg chg="add del mod">
          <ac:chgData name="Marvin Wieschollek" userId="afa4ff27b0c5a14a" providerId="LiveId" clId="{30F4D564-6962-48FA-85F3-A4D0722F28DC}" dt="2024-07-22T20:06:48.729" v="1090" actId="478"/>
          <ac:spMkLst>
            <pc:docMk/>
            <pc:sldMk cId="3717613661" sldId="386"/>
            <ac:spMk id="11" creationId="{CDB9F5C6-6312-1A4D-A25C-AAD8D76D52D2}"/>
          </ac:spMkLst>
        </pc:spChg>
        <pc:spChg chg="add del mod">
          <ac:chgData name="Marvin Wieschollek" userId="afa4ff27b0c5a14a" providerId="LiveId" clId="{30F4D564-6962-48FA-85F3-A4D0722F28DC}" dt="2024-07-22T20:51:53.361" v="1197" actId="478"/>
          <ac:spMkLst>
            <pc:docMk/>
            <pc:sldMk cId="3717613661" sldId="386"/>
            <ac:spMk id="12" creationId="{5620D928-5911-C625-EC79-A2A9D8F6600B}"/>
          </ac:spMkLst>
        </pc:spChg>
        <pc:spChg chg="add del mod">
          <ac:chgData name="Marvin Wieschollek" userId="afa4ff27b0c5a14a" providerId="LiveId" clId="{30F4D564-6962-48FA-85F3-A4D0722F28DC}" dt="2024-07-22T20:10:03.022" v="1110" actId="478"/>
          <ac:spMkLst>
            <pc:docMk/>
            <pc:sldMk cId="3717613661" sldId="386"/>
            <ac:spMk id="13" creationId="{84A88206-A041-141F-D0B0-6C5F1112D43B}"/>
          </ac:spMkLst>
        </pc:spChg>
        <pc:spChg chg="add del mod">
          <ac:chgData name="Marvin Wieschollek" userId="afa4ff27b0c5a14a" providerId="LiveId" clId="{30F4D564-6962-48FA-85F3-A4D0722F28DC}" dt="2024-07-22T20:48:09.223" v="1177" actId="478"/>
          <ac:spMkLst>
            <pc:docMk/>
            <pc:sldMk cId="3717613661" sldId="386"/>
            <ac:spMk id="16" creationId="{8B5C5FF0-34DA-D7BC-89CD-6115D1FAC229}"/>
          </ac:spMkLst>
        </pc:spChg>
        <pc:spChg chg="add mod">
          <ac:chgData name="Marvin Wieschollek" userId="afa4ff27b0c5a14a" providerId="LiveId" clId="{30F4D564-6962-48FA-85F3-A4D0722F28DC}" dt="2024-07-22T20:48:53.841" v="1184"/>
          <ac:spMkLst>
            <pc:docMk/>
            <pc:sldMk cId="3717613661" sldId="386"/>
            <ac:spMk id="22" creationId="{089164D5-E2CB-5156-9C00-1AC4E6F7CA3B}"/>
          </ac:spMkLst>
        </pc:spChg>
        <pc:spChg chg="add del mod">
          <ac:chgData name="Marvin Wieschollek" userId="afa4ff27b0c5a14a" providerId="LiveId" clId="{30F4D564-6962-48FA-85F3-A4D0722F28DC}" dt="2024-07-22T20:50:15.912" v="1189" actId="478"/>
          <ac:spMkLst>
            <pc:docMk/>
            <pc:sldMk cId="3717613661" sldId="386"/>
            <ac:spMk id="23" creationId="{0E24DEEF-0466-D075-B9E4-65C17347A725}"/>
          </ac:spMkLst>
        </pc:spChg>
        <pc:spChg chg="add del mod">
          <ac:chgData name="Marvin Wieschollek" userId="afa4ff27b0c5a14a" providerId="LiveId" clId="{30F4D564-6962-48FA-85F3-A4D0722F28DC}" dt="2024-07-22T20:51:54.981" v="1198" actId="478"/>
          <ac:spMkLst>
            <pc:docMk/>
            <pc:sldMk cId="3717613661" sldId="386"/>
            <ac:spMk id="24" creationId="{62425207-ED12-EC0B-E293-1C6F4B9E9C72}"/>
          </ac:spMkLst>
        </pc:spChg>
        <pc:spChg chg="add mod">
          <ac:chgData name="Marvin Wieschollek" userId="afa4ff27b0c5a14a" providerId="LiveId" clId="{30F4D564-6962-48FA-85F3-A4D0722F28DC}" dt="2024-07-22T20:56:54.843" v="1211"/>
          <ac:spMkLst>
            <pc:docMk/>
            <pc:sldMk cId="3717613661" sldId="386"/>
            <ac:spMk id="25" creationId="{E2B91706-C1BD-909D-C365-5F2ECA65183E}"/>
          </ac:spMkLst>
        </pc:spChg>
        <pc:spChg chg="add mod">
          <ac:chgData name="Marvin Wieschollek" userId="afa4ff27b0c5a14a" providerId="LiveId" clId="{30F4D564-6962-48FA-85F3-A4D0722F28DC}" dt="2024-07-22T20:57:55.670" v="1261" actId="1038"/>
          <ac:spMkLst>
            <pc:docMk/>
            <pc:sldMk cId="3717613661" sldId="386"/>
            <ac:spMk id="26" creationId="{00D29AF6-5385-3D8F-298C-915C2CBFE80B}"/>
          </ac:spMkLst>
        </pc:spChg>
        <pc:spChg chg="add mod">
          <ac:chgData name="Marvin Wieschollek" userId="afa4ff27b0c5a14a" providerId="LiveId" clId="{30F4D564-6962-48FA-85F3-A4D0722F28DC}" dt="2024-07-22T21:01:59.974" v="1280" actId="1076"/>
          <ac:spMkLst>
            <pc:docMk/>
            <pc:sldMk cId="3717613661" sldId="386"/>
            <ac:spMk id="27" creationId="{7D752A13-489F-4D2D-3D6A-34FAB75CC6FD}"/>
          </ac:spMkLst>
        </pc:spChg>
        <pc:spChg chg="add mod">
          <ac:chgData name="Marvin Wieschollek" userId="afa4ff27b0c5a14a" providerId="LiveId" clId="{30F4D564-6962-48FA-85F3-A4D0722F28DC}" dt="2024-07-22T21:02:52.211" v="1375" actId="1076"/>
          <ac:spMkLst>
            <pc:docMk/>
            <pc:sldMk cId="3717613661" sldId="386"/>
            <ac:spMk id="28" creationId="{856E8C2A-9F98-C878-C4DA-EE265DA3CF8F}"/>
          </ac:spMkLst>
        </pc:spChg>
        <pc:spChg chg="add del mod">
          <ac:chgData name="Marvin Wieschollek" userId="afa4ff27b0c5a14a" providerId="LiveId" clId="{30F4D564-6962-48FA-85F3-A4D0722F28DC}" dt="2024-07-22T21:08:45.451" v="1411" actId="478"/>
          <ac:spMkLst>
            <pc:docMk/>
            <pc:sldMk cId="3717613661" sldId="386"/>
            <ac:spMk id="29" creationId="{40201304-A1E9-CB3F-40F9-F6BCD01A82ED}"/>
          </ac:spMkLst>
        </pc:spChg>
        <pc:picChg chg="mod">
          <ac:chgData name="Marvin Wieschollek" userId="afa4ff27b0c5a14a" providerId="LiveId" clId="{30F4D564-6962-48FA-85F3-A4D0722F28DC}" dt="2024-07-23T10:42:10.237" v="1422" actId="1035"/>
          <ac:picMkLst>
            <pc:docMk/>
            <pc:sldMk cId="3717613661" sldId="386"/>
            <ac:picMk id="2" creationId="{D308D744-19F2-80A5-C2A5-0392E79AFF86}"/>
          </ac:picMkLst>
        </pc:picChg>
        <pc:picChg chg="add del mod">
          <ac:chgData name="Marvin Wieschollek" userId="afa4ff27b0c5a14a" providerId="LiveId" clId="{30F4D564-6962-48FA-85F3-A4D0722F28DC}" dt="2024-07-22T20:08:25.462" v="1092" actId="478"/>
          <ac:picMkLst>
            <pc:docMk/>
            <pc:sldMk cId="3717613661" sldId="386"/>
            <ac:picMk id="10" creationId="{54094A99-F0B9-7425-DCA5-3C6EBC591194}"/>
          </ac:picMkLst>
        </pc:picChg>
        <pc:picChg chg="add del mod ord">
          <ac:chgData name="Marvin Wieschollek" userId="afa4ff27b0c5a14a" providerId="LiveId" clId="{30F4D564-6962-48FA-85F3-A4D0722F28DC}" dt="2024-07-22T20:18:19.933" v="1130" actId="478"/>
          <ac:picMkLst>
            <pc:docMk/>
            <pc:sldMk cId="3717613661" sldId="386"/>
            <ac:picMk id="15" creationId="{BE794F50-E47C-0F90-6FAF-E8AAEB3A707E}"/>
          </ac:picMkLst>
        </pc:picChg>
        <pc:picChg chg="add mod ord">
          <ac:chgData name="Marvin Wieschollek" userId="afa4ff27b0c5a14a" providerId="LiveId" clId="{30F4D564-6962-48FA-85F3-A4D0722F28DC}" dt="2024-07-22T20:57:33.908" v="1255" actId="1038"/>
          <ac:picMkLst>
            <pc:docMk/>
            <pc:sldMk cId="3717613661" sldId="386"/>
            <ac:picMk id="18" creationId="{EBB73021-E6F8-D7A5-47D5-514E0151ABBC}"/>
          </ac:picMkLst>
        </pc:picChg>
        <pc:picChg chg="add del mod">
          <ac:chgData name="Marvin Wieschollek" userId="afa4ff27b0c5a14a" providerId="LiveId" clId="{30F4D564-6962-48FA-85F3-A4D0722F28DC}" dt="2024-07-22T20:48:11.874" v="1181" actId="22"/>
          <ac:picMkLst>
            <pc:docMk/>
            <pc:sldMk cId="3717613661" sldId="386"/>
            <ac:picMk id="20" creationId="{4071536A-2916-9FF2-CFB5-995102CDF281}"/>
          </ac:picMkLst>
        </pc:picChg>
        <pc:picChg chg="add mod">
          <ac:chgData name="Marvin Wieschollek" userId="afa4ff27b0c5a14a" providerId="LiveId" clId="{30F4D564-6962-48FA-85F3-A4D0722F28DC}" dt="2024-07-22T20:48:13.840" v="1182"/>
          <ac:picMkLst>
            <pc:docMk/>
            <pc:sldMk cId="3717613661" sldId="386"/>
            <ac:picMk id="21" creationId="{ACA78C11-FF7E-2674-3AF6-A7957601E9B8}"/>
          </ac:picMkLst>
        </pc:picChg>
      </pc:sldChg>
      <pc:sldChg chg="addSp delSp modSp mod modAnim">
        <pc:chgData name="Marvin Wieschollek" userId="afa4ff27b0c5a14a" providerId="LiveId" clId="{30F4D564-6962-48FA-85F3-A4D0722F28DC}" dt="2024-07-24T15:49:45.184" v="2387" actId="27636"/>
        <pc:sldMkLst>
          <pc:docMk/>
          <pc:sldMk cId="579837491" sldId="387"/>
        </pc:sldMkLst>
        <pc:spChg chg="del mod">
          <ac:chgData name="Marvin Wieschollek" userId="afa4ff27b0c5a14a" providerId="LiveId" clId="{30F4D564-6962-48FA-85F3-A4D0722F28DC}" dt="2024-07-22T20:01:29.856" v="916" actId="478"/>
          <ac:spMkLst>
            <pc:docMk/>
            <pc:sldMk cId="579837491" sldId="387"/>
            <ac:spMk id="2" creationId="{86EE0C49-2A23-16F6-6BFE-FFB7DC8DB909}"/>
          </ac:spMkLst>
        </pc:spChg>
        <pc:spChg chg="mod">
          <ac:chgData name="Marvin Wieschollek" userId="afa4ff27b0c5a14a" providerId="LiveId" clId="{30F4D564-6962-48FA-85F3-A4D0722F28DC}" dt="2024-07-22T20:02:03.177" v="919"/>
          <ac:spMkLst>
            <pc:docMk/>
            <pc:sldMk cId="579837491" sldId="387"/>
            <ac:spMk id="5" creationId="{E7CD47AF-2372-96A4-FBD1-A34BE37AA9E1}"/>
          </ac:spMkLst>
        </pc:spChg>
        <pc:spChg chg="add mod">
          <ac:chgData name="Marvin Wieschollek" userId="afa4ff27b0c5a14a" providerId="LiveId" clId="{30F4D564-6962-48FA-85F3-A4D0722F28DC}" dt="2024-07-24T15:49:45.184" v="2387" actId="27636"/>
          <ac:spMkLst>
            <pc:docMk/>
            <pc:sldMk cId="579837491" sldId="387"/>
            <ac:spMk id="6" creationId="{861BB9A0-BE1A-0EF9-25E7-8D5E4A231805}"/>
          </ac:spMkLst>
        </pc:spChg>
        <pc:spChg chg="add mod">
          <ac:chgData name="Marvin Wieschollek" userId="afa4ff27b0c5a14a" providerId="LiveId" clId="{30F4D564-6962-48FA-85F3-A4D0722F28DC}" dt="2024-07-23T11:04:55.174" v="1464" actId="1036"/>
          <ac:spMkLst>
            <pc:docMk/>
            <pc:sldMk cId="579837491" sldId="387"/>
            <ac:spMk id="8" creationId="{BABD6C91-0166-EDEF-F321-5C632EBCF831}"/>
          </ac:spMkLst>
        </pc:spChg>
        <pc:spChg chg="add mod">
          <ac:chgData name="Marvin Wieschollek" userId="afa4ff27b0c5a14a" providerId="LiveId" clId="{30F4D564-6962-48FA-85F3-A4D0722F28DC}" dt="2024-07-23T11:05:05.690" v="1491" actId="1038"/>
          <ac:spMkLst>
            <pc:docMk/>
            <pc:sldMk cId="579837491" sldId="387"/>
            <ac:spMk id="10" creationId="{CF3AF74E-92DF-20A3-83DA-4179A8F5BDBA}"/>
          </ac:spMkLst>
        </pc:spChg>
        <pc:picChg chg="mod">
          <ac:chgData name="Marvin Wieschollek" userId="afa4ff27b0c5a14a" providerId="LiveId" clId="{30F4D564-6962-48FA-85F3-A4D0722F28DC}" dt="2024-07-23T11:06:36.230" v="1499" actId="1076"/>
          <ac:picMkLst>
            <pc:docMk/>
            <pc:sldMk cId="579837491" sldId="387"/>
            <ac:picMk id="2" creationId="{7BECF3F8-14B8-B20B-E0ED-59D1FCC72DC4}"/>
          </ac:picMkLst>
        </pc:picChg>
        <pc:picChg chg="add mod">
          <ac:chgData name="Marvin Wieschollek" userId="afa4ff27b0c5a14a" providerId="LiveId" clId="{30F4D564-6962-48FA-85F3-A4D0722F28DC}" dt="2024-07-22T20:03:10.414" v="969" actId="14100"/>
          <ac:picMkLst>
            <pc:docMk/>
            <pc:sldMk cId="579837491" sldId="387"/>
            <ac:picMk id="11" creationId="{380D2836-D8E0-816F-A9E0-EA265D905DDD}"/>
          </ac:picMkLst>
        </pc:picChg>
      </pc:sldChg>
      <pc:sldChg chg="addSp modSp mod">
        <pc:chgData name="Marvin Wieschollek" userId="afa4ff27b0c5a14a" providerId="LiveId" clId="{30F4D564-6962-48FA-85F3-A4D0722F28DC}" dt="2024-07-24T17:38:37.813" v="2762" actId="1076"/>
        <pc:sldMkLst>
          <pc:docMk/>
          <pc:sldMk cId="3097782019" sldId="388"/>
        </pc:sldMkLst>
        <pc:picChg chg="add mod">
          <ac:chgData name="Marvin Wieschollek" userId="afa4ff27b0c5a14a" providerId="LiveId" clId="{30F4D564-6962-48FA-85F3-A4D0722F28DC}" dt="2024-07-24T17:38:37.813" v="2762" actId="1076"/>
          <ac:picMkLst>
            <pc:docMk/>
            <pc:sldMk cId="3097782019" sldId="388"/>
            <ac:picMk id="2" creationId="{BE27E6EE-3E84-A2E4-1CED-C4074B1610D6}"/>
          </ac:picMkLst>
        </pc:picChg>
      </pc:sldChg>
      <pc:sldChg chg="addSp modSp mod">
        <pc:chgData name="Marvin Wieschollek" userId="afa4ff27b0c5a14a" providerId="LiveId" clId="{30F4D564-6962-48FA-85F3-A4D0722F28DC}" dt="2024-07-24T17:41:10.411" v="2772" actId="1076"/>
        <pc:sldMkLst>
          <pc:docMk/>
          <pc:sldMk cId="2997400541" sldId="389"/>
        </pc:sldMkLst>
        <pc:spChg chg="mod">
          <ac:chgData name="Marvin Wieschollek" userId="afa4ff27b0c5a14a" providerId="LiveId" clId="{30F4D564-6962-48FA-85F3-A4D0722F28DC}" dt="2024-07-22T19:19:12.967" v="303" actId="20577"/>
          <ac:spMkLst>
            <pc:docMk/>
            <pc:sldMk cId="2997400541" sldId="389"/>
            <ac:spMk id="2" creationId="{86F8FBE6-621C-9D11-4CA4-C9F432569AE7}"/>
          </ac:spMkLst>
        </pc:spChg>
        <pc:picChg chg="add mod">
          <ac:chgData name="Marvin Wieschollek" userId="afa4ff27b0c5a14a" providerId="LiveId" clId="{30F4D564-6962-48FA-85F3-A4D0722F28DC}" dt="2024-07-24T17:41:10.411" v="2772" actId="1076"/>
          <ac:picMkLst>
            <pc:docMk/>
            <pc:sldMk cId="2997400541" sldId="389"/>
            <ac:picMk id="6" creationId="{5E66CBBB-98D0-31ED-AEE0-67D6224340A8}"/>
          </ac:picMkLst>
        </pc:picChg>
      </pc:sldChg>
      <pc:sldChg chg="addSp delSp modSp del mod">
        <pc:chgData name="Marvin Wieschollek" userId="afa4ff27b0c5a14a" providerId="LiveId" clId="{30F4D564-6962-48FA-85F3-A4D0722F28DC}" dt="2024-07-22T19:10:00.594" v="252" actId="47"/>
        <pc:sldMkLst>
          <pc:docMk/>
          <pc:sldMk cId="2469411960" sldId="390"/>
        </pc:sldMkLst>
        <pc:spChg chg="add mod">
          <ac:chgData name="Marvin Wieschollek" userId="afa4ff27b0c5a14a" providerId="LiveId" clId="{30F4D564-6962-48FA-85F3-A4D0722F28DC}" dt="2024-07-22T19:09:58.453" v="251" actId="478"/>
          <ac:spMkLst>
            <pc:docMk/>
            <pc:sldMk cId="2469411960" sldId="390"/>
            <ac:spMk id="6" creationId="{7EA688DC-44DF-596B-E286-119AA4643276}"/>
          </ac:spMkLst>
        </pc:spChg>
        <pc:picChg chg="del">
          <ac:chgData name="Marvin Wieschollek" userId="afa4ff27b0c5a14a" providerId="LiveId" clId="{30F4D564-6962-48FA-85F3-A4D0722F28DC}" dt="2024-07-22T19:09:58.453" v="251" actId="478"/>
          <ac:picMkLst>
            <pc:docMk/>
            <pc:sldMk cId="2469411960" sldId="390"/>
            <ac:picMk id="9" creationId="{76B1C08D-6C8D-FC6C-541C-4D09B40A29F3}"/>
          </ac:picMkLst>
        </pc:picChg>
      </pc:sldChg>
      <pc:sldChg chg="new del">
        <pc:chgData name="Marvin Wieschollek" userId="afa4ff27b0c5a14a" providerId="LiveId" clId="{30F4D564-6962-48FA-85F3-A4D0722F28DC}" dt="2024-07-22T19:46:43.383" v="681" actId="47"/>
        <pc:sldMkLst>
          <pc:docMk/>
          <pc:sldMk cId="400772106" sldId="393"/>
        </pc:sldMkLst>
      </pc:sldChg>
      <pc:sldChg chg="addSp modSp mod">
        <pc:chgData name="Marvin Wieschollek" userId="afa4ff27b0c5a14a" providerId="LiveId" clId="{30F4D564-6962-48FA-85F3-A4D0722F28DC}" dt="2024-07-24T17:40:29.640" v="2768" actId="1076"/>
        <pc:sldMkLst>
          <pc:docMk/>
          <pc:sldMk cId="383406551" sldId="394"/>
        </pc:sldMkLst>
        <pc:picChg chg="add mod">
          <ac:chgData name="Marvin Wieschollek" userId="afa4ff27b0c5a14a" providerId="LiveId" clId="{30F4D564-6962-48FA-85F3-A4D0722F28DC}" dt="2024-07-24T17:40:29.640" v="2768" actId="1076"/>
          <ac:picMkLst>
            <pc:docMk/>
            <pc:sldMk cId="383406551" sldId="394"/>
            <ac:picMk id="8" creationId="{4EE0B195-7EA3-27CC-C686-A9B8C8859B2D}"/>
          </ac:picMkLst>
        </pc:picChg>
      </pc:sldChg>
      <pc:sldChg chg="modSp mod">
        <pc:chgData name="Marvin Wieschollek" userId="afa4ff27b0c5a14a" providerId="LiveId" clId="{30F4D564-6962-48FA-85F3-A4D0722F28DC}" dt="2024-07-22T20:03:52.828" v="1012" actId="20577"/>
        <pc:sldMkLst>
          <pc:docMk/>
          <pc:sldMk cId="4008942164" sldId="395"/>
        </pc:sldMkLst>
        <pc:spChg chg="mod">
          <ac:chgData name="Marvin Wieschollek" userId="afa4ff27b0c5a14a" providerId="LiveId" clId="{30F4D564-6962-48FA-85F3-A4D0722F28DC}" dt="2024-07-22T20:03:42.905" v="994" actId="20577"/>
          <ac:spMkLst>
            <pc:docMk/>
            <pc:sldMk cId="4008942164" sldId="395"/>
            <ac:spMk id="2" creationId="{078A1D91-A2FD-DB46-8ABE-586816D92300}"/>
          </ac:spMkLst>
        </pc:spChg>
        <pc:spChg chg="mod">
          <ac:chgData name="Marvin Wieschollek" userId="afa4ff27b0c5a14a" providerId="LiveId" clId="{30F4D564-6962-48FA-85F3-A4D0722F28DC}" dt="2024-07-22T20:03:52.828" v="1012" actId="20577"/>
          <ac:spMkLst>
            <pc:docMk/>
            <pc:sldMk cId="4008942164" sldId="395"/>
            <ac:spMk id="8" creationId="{8C58F35A-C14D-4A37-448B-CA2A862B39B4}"/>
          </ac:spMkLst>
        </pc:spChg>
      </pc:sldChg>
      <pc:sldChg chg="addSp delSp modSp new mod modClrScheme chgLayout">
        <pc:chgData name="Marvin Wieschollek" userId="afa4ff27b0c5a14a" providerId="LiveId" clId="{30F4D564-6962-48FA-85F3-A4D0722F28DC}" dt="2024-07-22T20:11:26.406" v="1128" actId="20577"/>
        <pc:sldMkLst>
          <pc:docMk/>
          <pc:sldMk cId="1317080112" sldId="396"/>
        </pc:sldMkLst>
        <pc:spChg chg="del">
          <ac:chgData name="Marvin Wieschollek" userId="afa4ff27b0c5a14a" providerId="LiveId" clId="{30F4D564-6962-48FA-85F3-A4D0722F28DC}" dt="2024-07-22T20:11:16.205" v="1114" actId="700"/>
          <ac:spMkLst>
            <pc:docMk/>
            <pc:sldMk cId="1317080112" sldId="396"/>
            <ac:spMk id="2" creationId="{30F4E6C1-C3B3-36C7-0D98-2BFE15EB80E1}"/>
          </ac:spMkLst>
        </pc:spChg>
        <pc:spChg chg="del">
          <ac:chgData name="Marvin Wieschollek" userId="afa4ff27b0c5a14a" providerId="LiveId" clId="{30F4D564-6962-48FA-85F3-A4D0722F28DC}" dt="2024-07-22T20:11:16.205" v="1114" actId="700"/>
          <ac:spMkLst>
            <pc:docMk/>
            <pc:sldMk cId="1317080112" sldId="396"/>
            <ac:spMk id="3" creationId="{EEC3FF9A-91D3-A3F6-07AD-52C68CB8116E}"/>
          </ac:spMkLst>
        </pc:spChg>
        <pc:spChg chg="del">
          <ac:chgData name="Marvin Wieschollek" userId="afa4ff27b0c5a14a" providerId="LiveId" clId="{30F4D564-6962-48FA-85F3-A4D0722F28DC}" dt="2024-07-22T20:11:16.205" v="1114" actId="700"/>
          <ac:spMkLst>
            <pc:docMk/>
            <pc:sldMk cId="1317080112" sldId="396"/>
            <ac:spMk id="4" creationId="{480B090B-7398-CE60-7149-8FDA39B87EA8}"/>
          </ac:spMkLst>
        </pc:spChg>
        <pc:spChg chg="del">
          <ac:chgData name="Marvin Wieschollek" userId="afa4ff27b0c5a14a" providerId="LiveId" clId="{30F4D564-6962-48FA-85F3-A4D0722F28DC}" dt="2024-07-22T20:11:16.205" v="1114" actId="700"/>
          <ac:spMkLst>
            <pc:docMk/>
            <pc:sldMk cId="1317080112" sldId="396"/>
            <ac:spMk id="5" creationId="{ED254C72-AD7D-3997-69A7-E58EE2EBF2DE}"/>
          </ac:spMkLst>
        </pc:spChg>
        <pc:spChg chg="mod ord">
          <ac:chgData name="Marvin Wieschollek" userId="afa4ff27b0c5a14a" providerId="LiveId" clId="{30F4D564-6962-48FA-85F3-A4D0722F28DC}" dt="2024-07-22T20:11:16.205" v="1114" actId="700"/>
          <ac:spMkLst>
            <pc:docMk/>
            <pc:sldMk cId="1317080112" sldId="396"/>
            <ac:spMk id="6" creationId="{6C20C4F9-CC78-C876-A9F6-B967DC13609A}"/>
          </ac:spMkLst>
        </pc:spChg>
        <pc:spChg chg="mod ord">
          <ac:chgData name="Marvin Wieschollek" userId="afa4ff27b0c5a14a" providerId="LiveId" clId="{30F4D564-6962-48FA-85F3-A4D0722F28DC}" dt="2024-07-22T20:11:16.205" v="1114" actId="700"/>
          <ac:spMkLst>
            <pc:docMk/>
            <pc:sldMk cId="1317080112" sldId="396"/>
            <ac:spMk id="7" creationId="{39214DE2-98CB-ADB9-683F-47DE1A394443}"/>
          </ac:spMkLst>
        </pc:spChg>
        <pc:spChg chg="del mod ord">
          <ac:chgData name="Marvin Wieschollek" userId="afa4ff27b0c5a14a" providerId="LiveId" clId="{30F4D564-6962-48FA-85F3-A4D0722F28DC}" dt="2024-07-22T20:11:16.205" v="1114" actId="700"/>
          <ac:spMkLst>
            <pc:docMk/>
            <pc:sldMk cId="1317080112" sldId="396"/>
            <ac:spMk id="8" creationId="{94A7FEEB-7AA9-F757-18E8-CC2FB63834B1}"/>
          </ac:spMkLst>
        </pc:spChg>
        <pc:spChg chg="add mod ord">
          <ac:chgData name="Marvin Wieschollek" userId="afa4ff27b0c5a14a" providerId="LiveId" clId="{30F4D564-6962-48FA-85F3-A4D0722F28DC}" dt="2024-07-22T20:11:26.406" v="1128" actId="20577"/>
          <ac:spMkLst>
            <pc:docMk/>
            <pc:sldMk cId="1317080112" sldId="396"/>
            <ac:spMk id="9" creationId="{04E6070C-3CE9-B858-EC8D-69D436B91479}"/>
          </ac:spMkLst>
        </pc:spChg>
      </pc:sldChg>
      <pc:sldChg chg="new del">
        <pc:chgData name="Marvin Wieschollek" userId="afa4ff27b0c5a14a" providerId="LiveId" clId="{30F4D564-6962-48FA-85F3-A4D0722F28DC}" dt="2024-07-23T11:27:45.957" v="1606" actId="47"/>
        <pc:sldMkLst>
          <pc:docMk/>
          <pc:sldMk cId="3720384481" sldId="397"/>
        </pc:sldMkLst>
      </pc:sldChg>
      <pc:sldChg chg="addSp delSp modSp mod">
        <pc:chgData name="Marvin Wieschollek" userId="afa4ff27b0c5a14a" providerId="LiveId" clId="{30F4D564-6962-48FA-85F3-A4D0722F28DC}" dt="2024-07-24T17:37:51.865" v="2754" actId="1076"/>
        <pc:sldMkLst>
          <pc:docMk/>
          <pc:sldMk cId="2787076273" sldId="398"/>
        </pc:sldMkLst>
        <pc:picChg chg="add del mod">
          <ac:chgData name="Marvin Wieschollek" userId="afa4ff27b0c5a14a" providerId="LiveId" clId="{30F4D564-6962-48FA-85F3-A4D0722F28DC}" dt="2024-07-24T17:37:46.373" v="2750" actId="478"/>
          <ac:picMkLst>
            <pc:docMk/>
            <pc:sldMk cId="2787076273" sldId="398"/>
            <ac:picMk id="8" creationId="{94CA566E-5116-AF83-D564-55F73C7EF378}"/>
          </ac:picMkLst>
        </pc:picChg>
        <pc:picChg chg="add mod">
          <ac:chgData name="Marvin Wieschollek" userId="afa4ff27b0c5a14a" providerId="LiveId" clId="{30F4D564-6962-48FA-85F3-A4D0722F28DC}" dt="2024-07-24T17:37:51.865" v="2754" actId="1076"/>
          <ac:picMkLst>
            <pc:docMk/>
            <pc:sldMk cId="2787076273" sldId="398"/>
            <ac:picMk id="9" creationId="{C0A2E1D6-E13B-AFFD-1B3A-9155B781240A}"/>
          </ac:picMkLst>
        </pc:picChg>
      </pc:sldChg>
      <pc:sldChg chg="addSp delSp modSp new mod modAnim">
        <pc:chgData name="Marvin Wieschollek" userId="afa4ff27b0c5a14a" providerId="LiveId" clId="{30F4D564-6962-48FA-85F3-A4D0722F28DC}" dt="2024-07-24T15:49:26.919" v="2383" actId="20577"/>
        <pc:sldMkLst>
          <pc:docMk/>
          <pc:sldMk cId="752493335" sldId="400"/>
        </pc:sldMkLst>
        <pc:spChg chg="add mod">
          <ac:chgData name="Marvin Wieschollek" userId="afa4ff27b0c5a14a" providerId="LiveId" clId="{30F4D564-6962-48FA-85F3-A4D0722F28DC}" dt="2024-07-24T08:33:33.045" v="2295" actId="14100"/>
          <ac:spMkLst>
            <pc:docMk/>
            <pc:sldMk cId="752493335" sldId="400"/>
            <ac:spMk id="2" creationId="{4BFBE58C-8B79-37F3-1166-A3146378A4D3}"/>
          </ac:spMkLst>
        </pc:spChg>
        <pc:spChg chg="del">
          <ac:chgData name="Marvin Wieschollek" userId="afa4ff27b0c5a14a" providerId="LiveId" clId="{30F4D564-6962-48FA-85F3-A4D0722F28DC}" dt="2024-07-23T10:01:52.328" v="1413" actId="22"/>
          <ac:spMkLst>
            <pc:docMk/>
            <pc:sldMk cId="752493335" sldId="400"/>
            <ac:spMk id="2" creationId="{ECE08CB6-E5E7-5315-BF06-A29403CA60C8}"/>
          </ac:spMkLst>
        </pc:spChg>
        <pc:spChg chg="del">
          <ac:chgData name="Marvin Wieschollek" userId="afa4ff27b0c5a14a" providerId="LiveId" clId="{30F4D564-6962-48FA-85F3-A4D0722F28DC}" dt="2024-07-23T11:03:02.132" v="1429" actId="478"/>
          <ac:spMkLst>
            <pc:docMk/>
            <pc:sldMk cId="752493335" sldId="400"/>
            <ac:spMk id="5" creationId="{70F0283B-EDFC-BBBF-0C6D-A58DCCF82274}"/>
          </ac:spMkLst>
        </pc:spChg>
        <pc:spChg chg="add del mod">
          <ac:chgData name="Marvin Wieschollek" userId="afa4ff27b0c5a14a" providerId="LiveId" clId="{30F4D564-6962-48FA-85F3-A4D0722F28DC}" dt="2024-07-23T11:03:23.845" v="1435" actId="478"/>
          <ac:spMkLst>
            <pc:docMk/>
            <pc:sldMk cId="752493335" sldId="400"/>
            <ac:spMk id="9" creationId="{C5CC156F-99A4-2524-AF37-8AD67D621868}"/>
          </ac:spMkLst>
        </pc:spChg>
        <pc:spChg chg="add mod">
          <ac:chgData name="Marvin Wieschollek" userId="afa4ff27b0c5a14a" providerId="LiveId" clId="{30F4D564-6962-48FA-85F3-A4D0722F28DC}" dt="2024-07-23T11:02:56.984" v="1428"/>
          <ac:spMkLst>
            <pc:docMk/>
            <pc:sldMk cId="752493335" sldId="400"/>
            <ac:spMk id="14" creationId="{DFA51C01-F055-F5FD-A088-F59BA7271DB6}"/>
          </ac:spMkLst>
        </pc:spChg>
        <pc:spChg chg="add mod">
          <ac:chgData name="Marvin Wieschollek" userId="afa4ff27b0c5a14a" providerId="LiveId" clId="{30F4D564-6962-48FA-85F3-A4D0722F28DC}" dt="2024-07-23T11:02:50.451" v="1427"/>
          <ac:spMkLst>
            <pc:docMk/>
            <pc:sldMk cId="752493335" sldId="400"/>
            <ac:spMk id="15" creationId="{C123DDFA-6B70-1E0E-A40C-A0E1B40BFB17}"/>
          </ac:spMkLst>
        </pc:spChg>
        <pc:spChg chg="add mod">
          <ac:chgData name="Marvin Wieschollek" userId="afa4ff27b0c5a14a" providerId="LiveId" clId="{30F4D564-6962-48FA-85F3-A4D0722F28DC}" dt="2024-07-23T11:03:02.618" v="1430"/>
          <ac:spMkLst>
            <pc:docMk/>
            <pc:sldMk cId="752493335" sldId="400"/>
            <ac:spMk id="16" creationId="{BDFDAFF3-6D1C-941C-ED26-2D017D6C7B3B}"/>
          </ac:spMkLst>
        </pc:spChg>
        <pc:spChg chg="add mod">
          <ac:chgData name="Marvin Wieschollek" userId="afa4ff27b0c5a14a" providerId="LiveId" clId="{30F4D564-6962-48FA-85F3-A4D0722F28DC}" dt="2024-07-24T15:49:26.919" v="2383" actId="20577"/>
          <ac:spMkLst>
            <pc:docMk/>
            <pc:sldMk cId="752493335" sldId="400"/>
            <ac:spMk id="17" creationId="{48A1531F-4375-1E3E-ECC0-D10D8DC492BB}"/>
          </ac:spMkLst>
        </pc:spChg>
        <pc:picChg chg="add del mod ord">
          <ac:chgData name="Marvin Wieschollek" userId="afa4ff27b0c5a14a" providerId="LiveId" clId="{30F4D564-6962-48FA-85F3-A4D0722F28DC}" dt="2024-07-23T10:24:44.946" v="1415" actId="478"/>
          <ac:picMkLst>
            <pc:docMk/>
            <pc:sldMk cId="752493335" sldId="400"/>
            <ac:picMk id="7" creationId="{51268F74-EAAD-05B9-0CBD-EE54EC3779DF}"/>
          </ac:picMkLst>
        </pc:picChg>
        <pc:picChg chg="add mod">
          <ac:chgData name="Marvin Wieschollek" userId="afa4ff27b0c5a14a" providerId="LiveId" clId="{30F4D564-6962-48FA-85F3-A4D0722F28DC}" dt="2024-07-23T11:03:08.439" v="1432" actId="1076"/>
          <ac:picMkLst>
            <pc:docMk/>
            <pc:sldMk cId="752493335" sldId="400"/>
            <ac:picMk id="11" creationId="{534F75E6-8942-0509-2B8E-B4C502E73EE0}"/>
          </ac:picMkLst>
        </pc:picChg>
        <pc:picChg chg="add mod">
          <ac:chgData name="Marvin Wieschollek" userId="afa4ff27b0c5a14a" providerId="LiveId" clId="{30F4D564-6962-48FA-85F3-A4D0722F28DC}" dt="2024-07-23T11:03:30.009" v="1436" actId="14100"/>
          <ac:picMkLst>
            <pc:docMk/>
            <pc:sldMk cId="752493335" sldId="400"/>
            <ac:picMk id="13" creationId="{CEC3B81F-3A41-E7EE-9573-2F081A406C38}"/>
          </ac:picMkLst>
        </pc:picChg>
      </pc:sldChg>
      <pc:sldChg chg="addSp delSp modSp mod ord">
        <pc:chgData name="Marvin Wieschollek" userId="afa4ff27b0c5a14a" providerId="LiveId" clId="{30F4D564-6962-48FA-85F3-A4D0722F28DC}" dt="2024-07-23T15:16:33.247" v="1619"/>
        <pc:sldMkLst>
          <pc:docMk/>
          <pc:sldMk cId="648028134" sldId="401"/>
        </pc:sldMkLst>
        <pc:spChg chg="mod">
          <ac:chgData name="Marvin Wieschollek" userId="afa4ff27b0c5a14a" providerId="LiveId" clId="{30F4D564-6962-48FA-85F3-A4D0722F28DC}" dt="2024-07-23T15:16:27.317" v="1617" actId="20577"/>
          <ac:spMkLst>
            <pc:docMk/>
            <pc:sldMk cId="648028134" sldId="401"/>
            <ac:spMk id="5" creationId="{B567EB36-3C37-D208-1DA7-569934B17237}"/>
          </ac:spMkLst>
        </pc:spChg>
        <pc:spChg chg="add mod">
          <ac:chgData name="Marvin Wieschollek" userId="afa4ff27b0c5a14a" providerId="LiveId" clId="{30F4D564-6962-48FA-85F3-A4D0722F28DC}" dt="2024-07-23T15:16:19.049" v="1607" actId="21"/>
          <ac:spMkLst>
            <pc:docMk/>
            <pc:sldMk cId="648028134" sldId="401"/>
            <ac:spMk id="8" creationId="{1BD6651B-0326-7135-FE54-62A5EB62F3FD}"/>
          </ac:spMkLst>
        </pc:spChg>
        <pc:picChg chg="del">
          <ac:chgData name="Marvin Wieschollek" userId="afa4ff27b0c5a14a" providerId="LiveId" clId="{30F4D564-6962-48FA-85F3-A4D0722F28DC}" dt="2024-07-23T15:16:19.049" v="1607" actId="21"/>
          <ac:picMkLst>
            <pc:docMk/>
            <pc:sldMk cId="648028134" sldId="401"/>
            <ac:picMk id="6" creationId="{3AB14246-BFA6-C3BE-B715-969F95FFA4E9}"/>
          </ac:picMkLst>
        </pc:picChg>
        <pc:picChg chg="del">
          <ac:chgData name="Marvin Wieschollek" userId="afa4ff27b0c5a14a" providerId="LiveId" clId="{30F4D564-6962-48FA-85F3-A4D0722F28DC}" dt="2024-07-23T15:16:19.049" v="1607" actId="21"/>
          <ac:picMkLst>
            <pc:docMk/>
            <pc:sldMk cId="648028134" sldId="401"/>
            <ac:picMk id="7" creationId="{47DCC06F-FEFB-183B-3419-F1B23AA05CC3}"/>
          </ac:picMkLst>
        </pc:picChg>
        <pc:picChg chg="add mod">
          <ac:chgData name="Marvin Wieschollek" userId="afa4ff27b0c5a14a" providerId="LiveId" clId="{30F4D564-6962-48FA-85F3-A4D0722F28DC}" dt="2024-07-23T15:16:21.171" v="1608"/>
          <ac:picMkLst>
            <pc:docMk/>
            <pc:sldMk cId="648028134" sldId="401"/>
            <ac:picMk id="9" creationId="{3AB14246-BFA6-C3BE-B715-969F95FFA4E9}"/>
          </ac:picMkLst>
        </pc:picChg>
        <pc:picChg chg="add mod">
          <ac:chgData name="Marvin Wieschollek" userId="afa4ff27b0c5a14a" providerId="LiveId" clId="{30F4D564-6962-48FA-85F3-A4D0722F28DC}" dt="2024-07-23T15:16:21.171" v="1608"/>
          <ac:picMkLst>
            <pc:docMk/>
            <pc:sldMk cId="648028134" sldId="401"/>
            <ac:picMk id="10" creationId="{47DCC06F-FEFB-183B-3419-F1B23AA05CC3}"/>
          </ac:picMkLst>
        </pc:picChg>
      </pc:sldChg>
      <pc:sldChg chg="modSp new mod ord">
        <pc:chgData name="Marvin Wieschollek" userId="afa4ff27b0c5a14a" providerId="LiveId" clId="{30F4D564-6962-48FA-85F3-A4D0722F28DC}" dt="2024-07-24T16:44:57.082" v="2482" actId="207"/>
        <pc:sldMkLst>
          <pc:docMk/>
          <pc:sldMk cId="196750135" sldId="402"/>
        </pc:sldMkLst>
        <pc:spChg chg="mod">
          <ac:chgData name="Marvin Wieschollek" userId="afa4ff27b0c5a14a" providerId="LiveId" clId="{30F4D564-6962-48FA-85F3-A4D0722F28DC}" dt="2024-07-24T16:44:57.082" v="2482" actId="207"/>
          <ac:spMkLst>
            <pc:docMk/>
            <pc:sldMk cId="196750135" sldId="402"/>
            <ac:spMk id="2" creationId="{34C97D66-AEEA-5FA0-8387-584B59F1F2AF}"/>
          </ac:spMkLst>
        </pc:spChg>
      </pc:sldChg>
      <pc:sldChg chg="modSp mod">
        <pc:chgData name="Marvin Wieschollek" userId="afa4ff27b0c5a14a" providerId="LiveId" clId="{30F4D564-6962-48FA-85F3-A4D0722F28DC}" dt="2024-07-24T16:45:46.842" v="2504" actId="20577"/>
        <pc:sldMkLst>
          <pc:docMk/>
          <pc:sldMk cId="3635891387" sldId="403"/>
        </pc:sldMkLst>
        <pc:spChg chg="mod">
          <ac:chgData name="Marvin Wieschollek" userId="afa4ff27b0c5a14a" providerId="LiveId" clId="{30F4D564-6962-48FA-85F3-A4D0722F28DC}" dt="2024-07-24T16:45:46.842" v="2504" actId="20577"/>
          <ac:spMkLst>
            <pc:docMk/>
            <pc:sldMk cId="3635891387" sldId="403"/>
            <ac:spMk id="2" creationId="{2412AC65-00E7-0CD6-1845-FB233A4F6A18}"/>
          </ac:spMkLst>
        </pc:spChg>
      </pc:sldChg>
      <pc:sldChg chg="modSp mod">
        <pc:chgData name="Marvin Wieschollek" userId="afa4ff27b0c5a14a" providerId="LiveId" clId="{30F4D564-6962-48FA-85F3-A4D0722F28DC}" dt="2024-07-25T16:41:12.915" v="2944" actId="20577"/>
        <pc:sldMkLst>
          <pc:docMk/>
          <pc:sldMk cId="1621428519" sldId="404"/>
        </pc:sldMkLst>
        <pc:spChg chg="mod">
          <ac:chgData name="Marvin Wieschollek" userId="afa4ff27b0c5a14a" providerId="LiveId" clId="{30F4D564-6962-48FA-85F3-A4D0722F28DC}" dt="2024-07-25T16:41:12.915" v="2944" actId="20577"/>
          <ac:spMkLst>
            <pc:docMk/>
            <pc:sldMk cId="1621428519" sldId="404"/>
            <ac:spMk id="2" creationId="{34C97D66-AEEA-5FA0-8387-584B59F1F2AF}"/>
          </ac:spMkLst>
        </pc:spChg>
      </pc:sldChg>
      <pc:sldChg chg="delSp add mod">
        <pc:chgData name="Marvin Wieschollek" userId="afa4ff27b0c5a14a" providerId="LiveId" clId="{30F4D564-6962-48FA-85F3-A4D0722F28DC}" dt="2024-07-25T17:54:28.657" v="2967" actId="478"/>
        <pc:sldMkLst>
          <pc:docMk/>
          <pc:sldMk cId="3359712199" sldId="409"/>
        </pc:sldMkLst>
        <pc:picChg chg="del">
          <ac:chgData name="Marvin Wieschollek" userId="afa4ff27b0c5a14a" providerId="LiveId" clId="{30F4D564-6962-48FA-85F3-A4D0722F28DC}" dt="2024-07-25T17:54:28.657" v="2967" actId="478"/>
          <ac:picMkLst>
            <pc:docMk/>
            <pc:sldMk cId="3359712199" sldId="409"/>
            <ac:picMk id="13" creationId="{8A3C7813-C3F8-FE84-5B91-0BD3C97B066D}"/>
          </ac:picMkLst>
        </pc:picChg>
      </pc:sldChg>
      <pc:sldMasterChg chg="modSp mod modSldLayout">
        <pc:chgData name="Marvin Wieschollek" userId="afa4ff27b0c5a14a" providerId="LiveId" clId="{30F4D564-6962-48FA-85F3-A4D0722F28DC}" dt="2024-07-25T16:58:17.731" v="2945" actId="478"/>
        <pc:sldMasterMkLst>
          <pc:docMk/>
          <pc:sldMasterMk cId="3503340467" sldId="2147483673"/>
        </pc:sldMasterMkLst>
        <pc:spChg chg="mod">
          <ac:chgData name="Marvin Wieschollek" userId="afa4ff27b0c5a14a" providerId="LiveId" clId="{30F4D564-6962-48FA-85F3-A4D0722F28DC}" dt="2024-07-24T08:27:11.064" v="2280"/>
          <ac:spMkLst>
            <pc:docMk/>
            <pc:sldMasterMk cId="3503340467" sldId="2147483673"/>
            <ac:spMk id="18" creationId="{AE6A56DB-B5EE-4225-952A-4A1FEE4F4716}"/>
          </ac:spMkLst>
        </pc:spChg>
        <pc:sldLayoutChg chg="delSp mod">
          <pc:chgData name="Marvin Wieschollek" userId="afa4ff27b0c5a14a" providerId="LiveId" clId="{30F4D564-6962-48FA-85F3-A4D0722F28DC}" dt="2024-07-25T16:58:17.731" v="2945" actId="478"/>
          <pc:sldLayoutMkLst>
            <pc:docMk/>
            <pc:sldMasterMk cId="3503340467" sldId="2147483673"/>
            <pc:sldLayoutMk cId="1905241486" sldId="2147483674"/>
          </pc:sldLayoutMkLst>
          <pc:picChg chg="del">
            <ac:chgData name="Marvin Wieschollek" userId="afa4ff27b0c5a14a" providerId="LiveId" clId="{30F4D564-6962-48FA-85F3-A4D0722F28DC}" dt="2024-07-25T16:58:17.731" v="2945" actId="478"/>
            <ac:picMkLst>
              <pc:docMk/>
              <pc:sldMasterMk cId="3503340467" sldId="2147483673"/>
              <pc:sldLayoutMk cId="1905241486" sldId="2147483674"/>
              <ac:picMk id="5" creationId="{EC490057-C0D0-67F2-9084-A448C56F6DC1}"/>
            </ac:picMkLst>
          </pc:picChg>
        </pc:sldLayoutChg>
      </pc:sldMasterChg>
    </pc:docChg>
  </pc:docChgLst>
  <pc:docChgLst>
    <pc:chgData name="David Schwarze" userId="fb16be9cc8ee846d" providerId="Windows Live" clId="Web-{43C4508E-CDB6-491C-BCB6-022BF96AAC85}"/>
    <pc:docChg chg="modSld">
      <pc:chgData name="David Schwarze" userId="fb16be9cc8ee846d" providerId="Windows Live" clId="Web-{43C4508E-CDB6-491C-BCB6-022BF96AAC85}" dt="2024-07-24T17:41:19.694" v="113" actId="14100"/>
      <pc:docMkLst>
        <pc:docMk/>
      </pc:docMkLst>
      <pc:sldChg chg="modSp">
        <pc:chgData name="David Schwarze" userId="fb16be9cc8ee846d" providerId="Windows Live" clId="Web-{43C4508E-CDB6-491C-BCB6-022BF96AAC85}" dt="2024-07-24T17:38:31.719" v="106" actId="1076"/>
        <pc:sldMkLst>
          <pc:docMk/>
          <pc:sldMk cId="3097782019" sldId="388"/>
        </pc:sldMkLst>
        <pc:spChg chg="mod">
          <ac:chgData name="David Schwarze" userId="fb16be9cc8ee846d" providerId="Windows Live" clId="Web-{43C4508E-CDB6-491C-BCB6-022BF96AAC85}" dt="2024-07-24T16:44:28.054" v="23" actId="20577"/>
          <ac:spMkLst>
            <pc:docMk/>
            <pc:sldMk cId="3097782019" sldId="388"/>
            <ac:spMk id="13" creationId="{A0DD6F37-D0D4-1903-A9DF-33FDF832E39F}"/>
          </ac:spMkLst>
        </pc:spChg>
        <pc:picChg chg="mod">
          <ac:chgData name="David Schwarze" userId="fb16be9cc8ee846d" providerId="Windows Live" clId="Web-{43C4508E-CDB6-491C-BCB6-022BF96AAC85}" dt="2024-07-24T17:38:31.719" v="106" actId="1076"/>
          <ac:picMkLst>
            <pc:docMk/>
            <pc:sldMk cId="3097782019" sldId="388"/>
            <ac:picMk id="7" creationId="{0A6975B7-B971-743A-EA74-BFD44D82347E}"/>
          </ac:picMkLst>
        </pc:picChg>
      </pc:sldChg>
      <pc:sldChg chg="addAnim">
        <pc:chgData name="David Schwarze" userId="fb16be9cc8ee846d" providerId="Windows Live" clId="Web-{43C4508E-CDB6-491C-BCB6-022BF96AAC85}" dt="2024-07-24T17:17:12.297" v="76"/>
        <pc:sldMkLst>
          <pc:docMk/>
          <pc:sldMk cId="3820581863" sldId="391"/>
        </pc:sldMkLst>
      </pc:sldChg>
      <pc:sldChg chg="addAnim">
        <pc:chgData name="David Schwarze" userId="fb16be9cc8ee846d" providerId="Windows Live" clId="Web-{43C4508E-CDB6-491C-BCB6-022BF96AAC85}" dt="2024-07-24T17:17:23.329" v="77"/>
        <pc:sldMkLst>
          <pc:docMk/>
          <pc:sldMk cId="3816389867" sldId="392"/>
        </pc:sldMkLst>
      </pc:sldChg>
      <pc:sldChg chg="modSp">
        <pc:chgData name="David Schwarze" userId="fb16be9cc8ee846d" providerId="Windows Live" clId="Web-{43C4508E-CDB6-491C-BCB6-022BF96AAC85}" dt="2024-07-24T17:40:27.770" v="109" actId="1076"/>
        <pc:sldMkLst>
          <pc:docMk/>
          <pc:sldMk cId="383406551" sldId="394"/>
        </pc:sldMkLst>
        <pc:picChg chg="mod">
          <ac:chgData name="David Schwarze" userId="fb16be9cc8ee846d" providerId="Windows Live" clId="Web-{43C4508E-CDB6-491C-BCB6-022BF96AAC85}" dt="2024-07-24T17:40:27.770" v="109" actId="1076"/>
          <ac:picMkLst>
            <pc:docMk/>
            <pc:sldMk cId="383406551" sldId="394"/>
            <ac:picMk id="6" creationId="{DC21B898-5A1B-4AA1-8246-F273DD1C0091}"/>
          </ac:picMkLst>
        </pc:picChg>
      </pc:sldChg>
      <pc:sldChg chg="modSp addAnim">
        <pc:chgData name="David Schwarze" userId="fb16be9cc8ee846d" providerId="Windows Live" clId="Web-{43C4508E-CDB6-491C-BCB6-022BF96AAC85}" dt="2024-07-24T17:41:19.694" v="113" actId="14100"/>
        <pc:sldMkLst>
          <pc:docMk/>
          <pc:sldMk cId="2787076273" sldId="398"/>
        </pc:sldMkLst>
        <pc:picChg chg="mod">
          <ac:chgData name="David Schwarze" userId="fb16be9cc8ee846d" providerId="Windows Live" clId="Web-{43C4508E-CDB6-491C-BCB6-022BF96AAC85}" dt="2024-07-24T17:36:27.855" v="101" actId="14100"/>
          <ac:picMkLst>
            <pc:docMk/>
            <pc:sldMk cId="2787076273" sldId="398"/>
            <ac:picMk id="8" creationId="{94CA566E-5116-AF83-D564-55F73C7EF378}"/>
          </ac:picMkLst>
        </pc:picChg>
        <pc:picChg chg="mod">
          <ac:chgData name="David Schwarze" userId="fb16be9cc8ee846d" providerId="Windows Live" clId="Web-{43C4508E-CDB6-491C-BCB6-022BF96AAC85}" dt="2024-07-24T17:41:19.694" v="113" actId="14100"/>
          <ac:picMkLst>
            <pc:docMk/>
            <pc:sldMk cId="2787076273" sldId="398"/>
            <ac:picMk id="9" creationId="{C0A2E1D6-E13B-AFFD-1B3A-9155B781240A}"/>
          </ac:picMkLst>
        </pc:picChg>
      </pc:sldChg>
      <pc:sldChg chg="addSp modSp">
        <pc:chgData name="David Schwarze" userId="fb16be9cc8ee846d" providerId="Windows Live" clId="Web-{43C4508E-CDB6-491C-BCB6-022BF96AAC85}" dt="2024-07-24T17:30:39.467" v="85" actId="1076"/>
        <pc:sldMkLst>
          <pc:docMk/>
          <pc:sldMk cId="1175609044" sldId="405"/>
        </pc:sldMkLst>
        <pc:spChg chg="mod">
          <ac:chgData name="David Schwarze" userId="fb16be9cc8ee846d" providerId="Windows Live" clId="Web-{43C4508E-CDB6-491C-BCB6-022BF96AAC85}" dt="2024-07-24T16:54:13.747" v="75" actId="20577"/>
          <ac:spMkLst>
            <pc:docMk/>
            <pc:sldMk cId="1175609044" sldId="405"/>
            <ac:spMk id="2" creationId="{86F8FBE6-621C-9D11-4CA4-C9F432569AE7}"/>
          </ac:spMkLst>
        </pc:spChg>
        <pc:spChg chg="add mod">
          <ac:chgData name="David Schwarze" userId="fb16be9cc8ee846d" providerId="Windows Live" clId="Web-{43C4508E-CDB6-491C-BCB6-022BF96AAC85}" dt="2024-07-24T17:30:39.467" v="84" actId="1076"/>
          <ac:spMkLst>
            <pc:docMk/>
            <pc:sldMk cId="1175609044" sldId="405"/>
            <ac:spMk id="9" creationId="{AF18C0E1-9B51-2DEE-81E2-87CF1ACECB63}"/>
          </ac:spMkLst>
        </pc:spChg>
        <pc:spChg chg="add mod">
          <ac:chgData name="David Schwarze" userId="fb16be9cc8ee846d" providerId="Windows Live" clId="Web-{43C4508E-CDB6-491C-BCB6-022BF96AAC85}" dt="2024-07-24T17:30:39.467" v="85" actId="1076"/>
          <ac:spMkLst>
            <pc:docMk/>
            <pc:sldMk cId="1175609044" sldId="405"/>
            <ac:spMk id="10" creationId="{814F26E8-2151-4713-DFF3-07F45C13C2D0}"/>
          </ac:spMkLst>
        </pc:spChg>
        <pc:picChg chg="mod">
          <ac:chgData name="David Schwarze" userId="fb16be9cc8ee846d" providerId="Windows Live" clId="Web-{43C4508E-CDB6-491C-BCB6-022BF96AAC85}" dt="2024-07-24T17:30:39.405" v="82" actId="1076"/>
          <ac:picMkLst>
            <pc:docMk/>
            <pc:sldMk cId="1175609044" sldId="405"/>
            <ac:picMk id="6" creationId="{CF57E801-FC53-0087-D7BA-16D869D4A8CA}"/>
          </ac:picMkLst>
        </pc:picChg>
        <pc:picChg chg="mod">
          <ac:chgData name="David Schwarze" userId="fb16be9cc8ee846d" providerId="Windows Live" clId="Web-{43C4508E-CDB6-491C-BCB6-022BF96AAC85}" dt="2024-07-24T17:30:39.452" v="83" actId="1076"/>
          <ac:picMkLst>
            <pc:docMk/>
            <pc:sldMk cId="1175609044" sldId="405"/>
            <ac:picMk id="8" creationId="{2B9897CD-5B47-6F6F-3217-50E34B35A748}"/>
          </ac:picMkLst>
        </pc:picChg>
      </pc:sldChg>
      <pc:sldChg chg="addSp delSp modSp">
        <pc:chgData name="David Schwarze" userId="fb16be9cc8ee846d" providerId="Windows Live" clId="Web-{43C4508E-CDB6-491C-BCB6-022BF96AAC85}" dt="2024-07-24T17:31:20.735" v="100" actId="20577"/>
        <pc:sldMkLst>
          <pc:docMk/>
          <pc:sldMk cId="957972535" sldId="406"/>
        </pc:sldMkLst>
        <pc:spChg chg="mod">
          <ac:chgData name="David Schwarze" userId="fb16be9cc8ee846d" providerId="Windows Live" clId="Web-{43C4508E-CDB6-491C-BCB6-022BF96AAC85}" dt="2024-07-24T16:54:03.747" v="71" actId="20577"/>
          <ac:spMkLst>
            <pc:docMk/>
            <pc:sldMk cId="957972535" sldId="406"/>
            <ac:spMk id="2" creationId="{86F8FBE6-621C-9D11-4CA4-C9F432569AE7}"/>
          </ac:spMkLst>
        </pc:spChg>
        <pc:spChg chg="add del mod">
          <ac:chgData name="David Schwarze" userId="fb16be9cc8ee846d" providerId="Windows Live" clId="Web-{43C4508E-CDB6-491C-BCB6-022BF96AAC85}" dt="2024-07-24T17:31:15.688" v="98" actId="20577"/>
          <ac:spMkLst>
            <pc:docMk/>
            <pc:sldMk cId="957972535" sldId="406"/>
            <ac:spMk id="8" creationId="{B20495F0-8E44-AEAF-C981-28EBC5CE809B}"/>
          </ac:spMkLst>
        </pc:spChg>
        <pc:spChg chg="add mod">
          <ac:chgData name="David Schwarze" userId="fb16be9cc8ee846d" providerId="Windows Live" clId="Web-{43C4508E-CDB6-491C-BCB6-022BF96AAC85}" dt="2024-07-24T17:31:20.735" v="100" actId="20577"/>
          <ac:spMkLst>
            <pc:docMk/>
            <pc:sldMk cId="957972535" sldId="406"/>
            <ac:spMk id="11" creationId="{6EA9FED1-FCE4-A871-160B-EB3751E68FB8}"/>
          </ac:spMkLst>
        </pc:spChg>
        <pc:picChg chg="mod">
          <ac:chgData name="David Schwarze" userId="fb16be9cc8ee846d" providerId="Windows Live" clId="Web-{43C4508E-CDB6-491C-BCB6-022BF96AAC85}" dt="2024-07-24T17:31:10.375" v="94" actId="1076"/>
          <ac:picMkLst>
            <pc:docMk/>
            <pc:sldMk cId="957972535" sldId="406"/>
            <ac:picMk id="7" creationId="{DA8C013D-381C-1927-E4B0-F5B90C7F66C4}"/>
          </ac:picMkLst>
        </pc:picChg>
        <pc:picChg chg="mod">
          <ac:chgData name="David Schwarze" userId="fb16be9cc8ee846d" providerId="Windows Live" clId="Web-{43C4508E-CDB6-491C-BCB6-022BF96AAC85}" dt="2024-07-24T17:31:10.437" v="95" actId="1076"/>
          <ac:picMkLst>
            <pc:docMk/>
            <pc:sldMk cId="957972535" sldId="406"/>
            <ac:picMk id="9" creationId="{8E4F9478-9D63-7951-AAAC-F99F1C11C341}"/>
          </ac:picMkLst>
        </pc:picChg>
      </pc:sldChg>
    </pc:docChg>
  </pc:docChgLst>
  <pc:docChgLst>
    <pc:chgData name="David Schwarze" userId="fb16be9cc8ee846d" providerId="Windows Live" clId="Web-{03B16E88-1E37-4511-9922-73B907E09659}"/>
    <pc:docChg chg="modSld">
      <pc:chgData name="David Schwarze" userId="fb16be9cc8ee846d" providerId="Windows Live" clId="Web-{03B16E88-1E37-4511-9922-73B907E09659}" dt="2024-07-25T20:01:05.063" v="19" actId="14100"/>
      <pc:docMkLst>
        <pc:docMk/>
      </pc:docMkLst>
      <pc:sldChg chg="modSp addAnim delAnim">
        <pc:chgData name="David Schwarze" userId="fb16be9cc8ee846d" providerId="Windows Live" clId="Web-{03B16E88-1E37-4511-9922-73B907E09659}" dt="2024-07-25T20:01:05.063" v="19" actId="14100"/>
        <pc:sldMkLst>
          <pc:docMk/>
          <pc:sldMk cId="2787076273" sldId="398"/>
        </pc:sldMkLst>
        <pc:spChg chg="mod">
          <ac:chgData name="David Schwarze" userId="fb16be9cc8ee846d" providerId="Windows Live" clId="Web-{03B16E88-1E37-4511-9922-73B907E09659}" dt="2024-07-25T19:27:39.144" v="17" actId="20577"/>
          <ac:spMkLst>
            <pc:docMk/>
            <pc:sldMk cId="2787076273" sldId="398"/>
            <ac:spMk id="2" creationId="{86F8FBE6-621C-9D11-4CA4-C9F432569AE7}"/>
          </ac:spMkLst>
        </pc:spChg>
        <pc:picChg chg="mod">
          <ac:chgData name="David Schwarze" userId="fb16be9cc8ee846d" providerId="Windows Live" clId="Web-{03B16E88-1E37-4511-9922-73B907E09659}" dt="2024-07-25T20:01:05.063" v="19" actId="14100"/>
          <ac:picMkLst>
            <pc:docMk/>
            <pc:sldMk cId="2787076273" sldId="398"/>
            <ac:picMk id="6" creationId="{E9434369-77F7-4E70-9A4F-FCF294F2E764}"/>
          </ac:picMkLst>
        </pc:picChg>
      </pc:sldChg>
    </pc:docChg>
  </pc:docChgLst>
  <pc:docChgLst>
    <pc:chgData name="David Schwarze" userId="fb16be9cc8ee846d" providerId="Windows Live" clId="Web-{6BF0C3AD-8888-489D-8E3F-256B8C625D9D}"/>
    <pc:docChg chg="addSld modSld sldOrd">
      <pc:chgData name="David Schwarze" userId="fb16be9cc8ee846d" providerId="Windows Live" clId="Web-{6BF0C3AD-8888-489D-8E3F-256B8C625D9D}" dt="2024-07-23T19:46:08.134" v="477" actId="14100"/>
      <pc:docMkLst>
        <pc:docMk/>
      </pc:docMkLst>
      <pc:sldChg chg="addSp delSp modSp">
        <pc:chgData name="David Schwarze" userId="fb16be9cc8ee846d" providerId="Windows Live" clId="Web-{6BF0C3AD-8888-489D-8E3F-256B8C625D9D}" dt="2024-07-23T17:59:14.797" v="300" actId="20577"/>
        <pc:sldMkLst>
          <pc:docMk/>
          <pc:sldMk cId="3097782019" sldId="388"/>
        </pc:sldMkLst>
        <pc:spChg chg="add del mod">
          <ac:chgData name="David Schwarze" userId="fb16be9cc8ee846d" providerId="Windows Live" clId="Web-{6BF0C3AD-8888-489D-8E3F-256B8C625D9D}" dt="2024-07-23T17:48:35.324" v="215"/>
          <ac:spMkLst>
            <pc:docMk/>
            <pc:sldMk cId="3097782019" sldId="388"/>
            <ac:spMk id="6" creationId="{4E24BCB9-7678-E5D1-7AC5-65D49B6C46FC}"/>
          </ac:spMkLst>
        </pc:spChg>
        <pc:spChg chg="mod">
          <ac:chgData name="David Schwarze" userId="fb16be9cc8ee846d" providerId="Windows Live" clId="Web-{6BF0C3AD-8888-489D-8E3F-256B8C625D9D}" dt="2024-07-23T17:59:14.797" v="300" actId="20577"/>
          <ac:spMkLst>
            <pc:docMk/>
            <pc:sldMk cId="3097782019" sldId="388"/>
            <ac:spMk id="13" creationId="{A0DD6F37-D0D4-1903-A9DF-33FDF832E39F}"/>
          </ac:spMkLst>
        </pc:spChg>
        <pc:picChg chg="add mod ord">
          <ac:chgData name="David Schwarze" userId="fb16be9cc8ee846d" providerId="Windows Live" clId="Web-{6BF0C3AD-8888-489D-8E3F-256B8C625D9D}" dt="2024-07-23T17:48:42.136" v="217" actId="14100"/>
          <ac:picMkLst>
            <pc:docMk/>
            <pc:sldMk cId="3097782019" sldId="388"/>
            <ac:picMk id="7" creationId="{0A6975B7-B971-743A-EA74-BFD44D82347E}"/>
          </ac:picMkLst>
        </pc:picChg>
        <pc:picChg chg="del">
          <ac:chgData name="David Schwarze" userId="fb16be9cc8ee846d" providerId="Windows Live" clId="Web-{6BF0C3AD-8888-489D-8E3F-256B8C625D9D}" dt="2024-07-23T17:48:26.948" v="214"/>
          <ac:picMkLst>
            <pc:docMk/>
            <pc:sldMk cId="3097782019" sldId="388"/>
            <ac:picMk id="11" creationId="{C88A48EA-7C51-9270-A2CC-994858E2B6A2}"/>
          </ac:picMkLst>
        </pc:picChg>
      </pc:sldChg>
      <pc:sldChg chg="addSp delSp modSp">
        <pc:chgData name="David Schwarze" userId="fb16be9cc8ee846d" providerId="Windows Live" clId="Web-{6BF0C3AD-8888-489D-8E3F-256B8C625D9D}" dt="2024-07-23T17:44:46.691" v="204" actId="20577"/>
        <pc:sldMkLst>
          <pc:docMk/>
          <pc:sldMk cId="2997400541" sldId="389"/>
        </pc:sldMkLst>
        <pc:spChg chg="mod">
          <ac:chgData name="David Schwarze" userId="fb16be9cc8ee846d" providerId="Windows Live" clId="Web-{6BF0C3AD-8888-489D-8E3F-256B8C625D9D}" dt="2024-07-23T17:44:46.691" v="204" actId="20577"/>
          <ac:spMkLst>
            <pc:docMk/>
            <pc:sldMk cId="2997400541" sldId="389"/>
            <ac:spMk id="2" creationId="{86F8FBE6-621C-9D11-4CA4-C9F432569AE7}"/>
          </ac:spMkLst>
        </pc:spChg>
        <pc:picChg chg="del">
          <ac:chgData name="David Schwarze" userId="fb16be9cc8ee846d" providerId="Windows Live" clId="Web-{6BF0C3AD-8888-489D-8E3F-256B8C625D9D}" dt="2024-07-23T17:39:01.180" v="166"/>
          <ac:picMkLst>
            <pc:docMk/>
            <pc:sldMk cId="2997400541" sldId="389"/>
            <ac:picMk id="6" creationId="{D9480641-ED59-DDDF-DC90-8581AF09F0A8}"/>
          </ac:picMkLst>
        </pc:picChg>
        <pc:picChg chg="add mod">
          <ac:chgData name="David Schwarze" userId="fb16be9cc8ee846d" providerId="Windows Live" clId="Web-{6BF0C3AD-8888-489D-8E3F-256B8C625D9D}" dt="2024-07-23T17:40:27.745" v="183" actId="1076"/>
          <ac:picMkLst>
            <pc:docMk/>
            <pc:sldMk cId="2997400541" sldId="389"/>
            <ac:picMk id="7" creationId="{992B8A22-38BF-2C52-82EB-F75BCCC00120}"/>
          </ac:picMkLst>
        </pc:picChg>
      </pc:sldChg>
      <pc:sldChg chg="addSp delSp modSp">
        <pc:chgData name="David Schwarze" userId="fb16be9cc8ee846d" providerId="Windows Live" clId="Web-{6BF0C3AD-8888-489D-8E3F-256B8C625D9D}" dt="2024-07-23T17:37:14.630" v="165" actId="20577"/>
        <pc:sldMkLst>
          <pc:docMk/>
          <pc:sldMk cId="3820581863" sldId="391"/>
        </pc:sldMkLst>
        <pc:spChg chg="del mod">
          <ac:chgData name="David Schwarze" userId="fb16be9cc8ee846d" providerId="Windows Live" clId="Web-{6BF0C3AD-8888-489D-8E3F-256B8C625D9D}" dt="2024-07-23T17:35:58.065" v="152"/>
          <ac:spMkLst>
            <pc:docMk/>
            <pc:sldMk cId="3820581863" sldId="391"/>
            <ac:spMk id="6" creationId="{21049F8E-4E42-9119-D5CC-1F57364C9066}"/>
          </ac:spMkLst>
        </pc:spChg>
        <pc:spChg chg="del mod">
          <ac:chgData name="David Schwarze" userId="fb16be9cc8ee846d" providerId="Windows Live" clId="Web-{6BF0C3AD-8888-489D-8E3F-256B8C625D9D}" dt="2024-07-23T17:35:58.065" v="151"/>
          <ac:spMkLst>
            <pc:docMk/>
            <pc:sldMk cId="3820581863" sldId="391"/>
            <ac:spMk id="10" creationId="{3D20170F-5E15-DEDA-4B3E-2E15BC18CE09}"/>
          </ac:spMkLst>
        </pc:spChg>
        <pc:spChg chg="del mod">
          <ac:chgData name="David Schwarze" userId="fb16be9cc8ee846d" providerId="Windows Live" clId="Web-{6BF0C3AD-8888-489D-8E3F-256B8C625D9D}" dt="2024-07-23T17:35:58.065" v="150"/>
          <ac:spMkLst>
            <pc:docMk/>
            <pc:sldMk cId="3820581863" sldId="391"/>
            <ac:spMk id="11" creationId="{06346311-2C44-0BDE-42B2-93982C4C76B6}"/>
          </ac:spMkLst>
        </pc:spChg>
        <pc:spChg chg="add">
          <ac:chgData name="David Schwarze" userId="fb16be9cc8ee846d" providerId="Windows Live" clId="Web-{6BF0C3AD-8888-489D-8E3F-256B8C625D9D}" dt="2024-07-23T17:35:58.799" v="153"/>
          <ac:spMkLst>
            <pc:docMk/>
            <pc:sldMk cId="3820581863" sldId="391"/>
            <ac:spMk id="18" creationId="{02F8318E-A90B-8B33-5770-382C5140CB67}"/>
          </ac:spMkLst>
        </pc:spChg>
        <pc:spChg chg="add mod">
          <ac:chgData name="David Schwarze" userId="fb16be9cc8ee846d" providerId="Windows Live" clId="Web-{6BF0C3AD-8888-489D-8E3F-256B8C625D9D}" dt="2024-07-23T17:37:11.114" v="163" actId="20577"/>
          <ac:spMkLst>
            <pc:docMk/>
            <pc:sldMk cId="3820581863" sldId="391"/>
            <ac:spMk id="20" creationId="{C0F5BBE9-F4E7-543A-B84C-2D8224D7B3EB}"/>
          </ac:spMkLst>
        </pc:spChg>
        <pc:spChg chg="add mod">
          <ac:chgData name="David Schwarze" userId="fb16be9cc8ee846d" providerId="Windows Live" clId="Web-{6BF0C3AD-8888-489D-8E3F-256B8C625D9D}" dt="2024-07-23T17:37:14.630" v="165" actId="20577"/>
          <ac:spMkLst>
            <pc:docMk/>
            <pc:sldMk cId="3820581863" sldId="391"/>
            <ac:spMk id="22" creationId="{C9F244BA-56FC-3B01-FC6A-5EA5A5BA5EF8}"/>
          </ac:spMkLst>
        </pc:spChg>
        <pc:picChg chg="del">
          <ac:chgData name="David Schwarze" userId="fb16be9cc8ee846d" providerId="Windows Live" clId="Web-{6BF0C3AD-8888-489D-8E3F-256B8C625D9D}" dt="2024-07-23T17:24:59.590" v="56"/>
          <ac:picMkLst>
            <pc:docMk/>
            <pc:sldMk cId="3820581863" sldId="391"/>
            <ac:picMk id="7" creationId="{8E6998FB-5521-6205-A017-F62F558E68F1}"/>
          </ac:picMkLst>
        </pc:picChg>
        <pc:picChg chg="del">
          <ac:chgData name="David Schwarze" userId="fb16be9cc8ee846d" providerId="Windows Live" clId="Web-{6BF0C3AD-8888-489D-8E3F-256B8C625D9D}" dt="2024-07-23T17:26:16.343" v="62"/>
          <ac:picMkLst>
            <pc:docMk/>
            <pc:sldMk cId="3820581863" sldId="391"/>
            <ac:picMk id="8" creationId="{99880BA2-535A-A330-68EC-7696C54FD07A}"/>
          </ac:picMkLst>
        </pc:picChg>
        <pc:picChg chg="del">
          <ac:chgData name="David Schwarze" userId="fb16be9cc8ee846d" providerId="Windows Live" clId="Web-{6BF0C3AD-8888-489D-8E3F-256B8C625D9D}" dt="2024-07-23T17:26:55.235" v="66"/>
          <ac:picMkLst>
            <pc:docMk/>
            <pc:sldMk cId="3820581863" sldId="391"/>
            <ac:picMk id="9" creationId="{A5526568-9F7B-6123-366A-F01E03B72A2A}"/>
          </ac:picMkLst>
        </pc:picChg>
        <pc:picChg chg="add mod">
          <ac:chgData name="David Schwarze" userId="fb16be9cc8ee846d" providerId="Windows Live" clId="Web-{6BF0C3AD-8888-489D-8E3F-256B8C625D9D}" dt="2024-07-23T17:36:33.394" v="156" actId="1076"/>
          <ac:picMkLst>
            <pc:docMk/>
            <pc:sldMk cId="3820581863" sldId="391"/>
            <ac:picMk id="12" creationId="{39CC71EA-65E2-D540-D26E-AE46665F4EB5}"/>
          </ac:picMkLst>
        </pc:picChg>
        <pc:picChg chg="add mod">
          <ac:chgData name="David Schwarze" userId="fb16be9cc8ee846d" providerId="Windows Live" clId="Web-{6BF0C3AD-8888-489D-8E3F-256B8C625D9D}" dt="2024-07-23T17:36:33.457" v="157" actId="1076"/>
          <ac:picMkLst>
            <pc:docMk/>
            <pc:sldMk cId="3820581863" sldId="391"/>
            <ac:picMk id="13" creationId="{403F8A31-2F89-256A-CCC5-C08852DB4294}"/>
          </ac:picMkLst>
        </pc:picChg>
        <pc:picChg chg="add mod">
          <ac:chgData name="David Schwarze" userId="fb16be9cc8ee846d" providerId="Windows Live" clId="Web-{6BF0C3AD-8888-489D-8E3F-256B8C625D9D}" dt="2024-07-23T17:36:33.519" v="158" actId="1076"/>
          <ac:picMkLst>
            <pc:docMk/>
            <pc:sldMk cId="3820581863" sldId="391"/>
            <ac:picMk id="14" creationId="{877F0EDC-AE67-6D4C-5A71-FD22A20638D0}"/>
          </ac:picMkLst>
        </pc:picChg>
        <pc:picChg chg="add del mod">
          <ac:chgData name="David Schwarze" userId="fb16be9cc8ee846d" providerId="Windows Live" clId="Web-{6BF0C3AD-8888-489D-8E3F-256B8C625D9D}" dt="2024-07-23T17:33:20.872" v="106"/>
          <ac:picMkLst>
            <pc:docMk/>
            <pc:sldMk cId="3820581863" sldId="391"/>
            <ac:picMk id="16" creationId="{D07F80E6-D4F0-070A-A7EC-7077B6DACC3E}"/>
          </ac:picMkLst>
        </pc:picChg>
      </pc:sldChg>
      <pc:sldChg chg="addSp delSp modSp">
        <pc:chgData name="David Schwarze" userId="fb16be9cc8ee846d" providerId="Windows Live" clId="Web-{6BF0C3AD-8888-489D-8E3F-256B8C625D9D}" dt="2024-07-23T17:36:42.394" v="161" actId="1076"/>
        <pc:sldMkLst>
          <pc:docMk/>
          <pc:sldMk cId="3816389867" sldId="392"/>
        </pc:sldMkLst>
        <pc:spChg chg="del">
          <ac:chgData name="David Schwarze" userId="fb16be9cc8ee846d" providerId="Windows Live" clId="Web-{6BF0C3AD-8888-489D-8E3F-256B8C625D9D}" dt="2024-07-23T17:35:28.204" v="135"/>
          <ac:spMkLst>
            <pc:docMk/>
            <pc:sldMk cId="3816389867" sldId="392"/>
            <ac:spMk id="7" creationId="{6EB74B8E-D0D8-87FD-AFAA-C523CD8D29B6}"/>
          </ac:spMkLst>
        </pc:spChg>
        <pc:spChg chg="del">
          <ac:chgData name="David Schwarze" userId="fb16be9cc8ee846d" providerId="Windows Live" clId="Web-{6BF0C3AD-8888-489D-8E3F-256B8C625D9D}" dt="2024-07-23T17:35:28.204" v="134"/>
          <ac:spMkLst>
            <pc:docMk/>
            <pc:sldMk cId="3816389867" sldId="392"/>
            <ac:spMk id="12" creationId="{10D6FF1D-B5EC-2A20-E558-132D92C5F8FD}"/>
          </ac:spMkLst>
        </pc:spChg>
        <pc:spChg chg="del">
          <ac:chgData name="David Schwarze" userId="fb16be9cc8ee846d" providerId="Windows Live" clId="Web-{6BF0C3AD-8888-489D-8E3F-256B8C625D9D}" dt="2024-07-23T17:35:28.204" v="133"/>
          <ac:spMkLst>
            <pc:docMk/>
            <pc:sldMk cId="3816389867" sldId="392"/>
            <ac:spMk id="14" creationId="{91348EC5-6FDB-200B-028E-FC47C8480218}"/>
          </ac:spMkLst>
        </pc:spChg>
        <pc:spChg chg="add mod">
          <ac:chgData name="David Schwarze" userId="fb16be9cc8ee846d" providerId="Windows Live" clId="Web-{6BF0C3AD-8888-489D-8E3F-256B8C625D9D}" dt="2024-07-23T17:35:34.048" v="139" actId="1076"/>
          <ac:spMkLst>
            <pc:docMk/>
            <pc:sldMk cId="3816389867" sldId="392"/>
            <ac:spMk id="18" creationId="{E4B3A8AA-5804-4265-812B-A40E0E31B1B6}"/>
          </ac:spMkLst>
        </pc:spChg>
        <pc:spChg chg="add mod">
          <ac:chgData name="David Schwarze" userId="fb16be9cc8ee846d" providerId="Windows Live" clId="Web-{6BF0C3AD-8888-489D-8E3F-256B8C625D9D}" dt="2024-07-23T17:35:36.642" v="143" actId="20577"/>
          <ac:spMkLst>
            <pc:docMk/>
            <pc:sldMk cId="3816389867" sldId="392"/>
            <ac:spMk id="20" creationId="{7E9784F1-5D91-D572-745B-6935A05FFEC0}"/>
          </ac:spMkLst>
        </pc:spChg>
        <pc:spChg chg="add mod">
          <ac:chgData name="David Schwarze" userId="fb16be9cc8ee846d" providerId="Windows Live" clId="Web-{6BF0C3AD-8888-489D-8E3F-256B8C625D9D}" dt="2024-07-23T17:35:40.127" v="147" actId="20577"/>
          <ac:spMkLst>
            <pc:docMk/>
            <pc:sldMk cId="3816389867" sldId="392"/>
            <ac:spMk id="22" creationId="{029AF167-E703-FADD-8CD6-0B986BF1505B}"/>
          </ac:spMkLst>
        </pc:spChg>
        <pc:picChg chg="add del mod">
          <ac:chgData name="David Schwarze" userId="fb16be9cc8ee846d" providerId="Windows Live" clId="Web-{6BF0C3AD-8888-489D-8E3F-256B8C625D9D}" dt="2024-07-23T17:33:15.669" v="104"/>
          <ac:picMkLst>
            <pc:docMk/>
            <pc:sldMk cId="3816389867" sldId="392"/>
            <ac:picMk id="6" creationId="{36131DBB-1061-B8B2-9999-832FBD3A2192}"/>
          </ac:picMkLst>
        </pc:picChg>
        <pc:picChg chg="del">
          <ac:chgData name="David Schwarze" userId="fb16be9cc8ee846d" providerId="Windows Live" clId="Web-{6BF0C3AD-8888-489D-8E3F-256B8C625D9D}" dt="2024-07-23T17:32:51.340" v="95"/>
          <ac:picMkLst>
            <pc:docMk/>
            <pc:sldMk cId="3816389867" sldId="392"/>
            <ac:picMk id="8" creationId="{9E8E0030-87C5-092B-8D33-5B57159A80A9}"/>
          </ac:picMkLst>
        </pc:picChg>
        <pc:picChg chg="del">
          <ac:chgData name="David Schwarze" userId="fb16be9cc8ee846d" providerId="Windows Live" clId="Web-{6BF0C3AD-8888-489D-8E3F-256B8C625D9D}" dt="2024-07-23T17:32:51.340" v="96"/>
          <ac:picMkLst>
            <pc:docMk/>
            <pc:sldMk cId="3816389867" sldId="392"/>
            <ac:picMk id="9" creationId="{ED889923-D203-9A51-84B1-3CDCD3771C35}"/>
          </ac:picMkLst>
        </pc:picChg>
        <pc:picChg chg="del mod">
          <ac:chgData name="David Schwarze" userId="fb16be9cc8ee846d" providerId="Windows Live" clId="Web-{6BF0C3AD-8888-489D-8E3F-256B8C625D9D}" dt="2024-07-23T17:32:51.340" v="94"/>
          <ac:picMkLst>
            <pc:docMk/>
            <pc:sldMk cId="3816389867" sldId="392"/>
            <ac:picMk id="10" creationId="{339D87E4-5E1C-10B6-25DF-81BDA0DD7DA1}"/>
          </ac:picMkLst>
        </pc:picChg>
        <pc:picChg chg="add mod ord">
          <ac:chgData name="David Schwarze" userId="fb16be9cc8ee846d" providerId="Windows Live" clId="Web-{6BF0C3AD-8888-489D-8E3F-256B8C625D9D}" dt="2024-07-23T17:36:42.347" v="160" actId="1076"/>
          <ac:picMkLst>
            <pc:docMk/>
            <pc:sldMk cId="3816389867" sldId="392"/>
            <ac:picMk id="11" creationId="{5656B13C-4081-6D55-7B3B-2B9A0863D0B8}"/>
          </ac:picMkLst>
        </pc:picChg>
        <pc:picChg chg="add mod">
          <ac:chgData name="David Schwarze" userId="fb16be9cc8ee846d" providerId="Windows Live" clId="Web-{6BF0C3AD-8888-489D-8E3F-256B8C625D9D}" dt="2024-07-23T17:36:42.394" v="161" actId="1076"/>
          <ac:picMkLst>
            <pc:docMk/>
            <pc:sldMk cId="3816389867" sldId="392"/>
            <ac:picMk id="13" creationId="{D00E6413-7F09-7905-6134-4EC52C0B04C6}"/>
          </ac:picMkLst>
        </pc:picChg>
        <pc:picChg chg="add mod ord">
          <ac:chgData name="David Schwarze" userId="fb16be9cc8ee846d" providerId="Windows Live" clId="Web-{6BF0C3AD-8888-489D-8E3F-256B8C625D9D}" dt="2024-07-23T17:36:42.269" v="159" actId="1076"/>
          <ac:picMkLst>
            <pc:docMk/>
            <pc:sldMk cId="3816389867" sldId="392"/>
            <ac:picMk id="16" creationId="{791FF2C4-5207-D8BA-56E5-9131BE34E7B6}"/>
          </ac:picMkLst>
        </pc:picChg>
      </pc:sldChg>
      <pc:sldChg chg="addSp delSp modSp">
        <pc:chgData name="David Schwarze" userId="fb16be9cc8ee846d" providerId="Windows Live" clId="Web-{6BF0C3AD-8888-489D-8E3F-256B8C625D9D}" dt="2024-07-23T17:40:09.917" v="179" actId="1076"/>
        <pc:sldMkLst>
          <pc:docMk/>
          <pc:sldMk cId="383406551" sldId="394"/>
        </pc:sldMkLst>
        <pc:picChg chg="add mod">
          <ac:chgData name="David Schwarze" userId="fb16be9cc8ee846d" providerId="Windows Live" clId="Web-{6BF0C3AD-8888-489D-8E3F-256B8C625D9D}" dt="2024-07-23T17:40:09.917" v="179" actId="1076"/>
          <ac:picMkLst>
            <pc:docMk/>
            <pc:sldMk cId="383406551" sldId="394"/>
            <ac:picMk id="6" creationId="{DC21B898-5A1B-4AA1-8246-F273DD1C0091}"/>
          </ac:picMkLst>
        </pc:picChg>
        <pc:picChg chg="del">
          <ac:chgData name="David Schwarze" userId="fb16be9cc8ee846d" providerId="Windows Live" clId="Web-{6BF0C3AD-8888-489D-8E3F-256B8C625D9D}" dt="2024-07-23T17:39:51.713" v="172"/>
          <ac:picMkLst>
            <pc:docMk/>
            <pc:sldMk cId="383406551" sldId="394"/>
            <ac:picMk id="8" creationId="{6D5C910D-317A-757E-77FD-F3EAA74E0849}"/>
          </ac:picMkLst>
        </pc:picChg>
      </pc:sldChg>
      <pc:sldChg chg="modSp">
        <pc:chgData name="David Schwarze" userId="fb16be9cc8ee846d" providerId="Windows Live" clId="Web-{6BF0C3AD-8888-489D-8E3F-256B8C625D9D}" dt="2024-07-23T14:12:07.956" v="48" actId="20577"/>
        <pc:sldMkLst>
          <pc:docMk/>
          <pc:sldMk cId="4008942164" sldId="395"/>
        </pc:sldMkLst>
        <pc:spChg chg="mod">
          <ac:chgData name="David Schwarze" userId="fb16be9cc8ee846d" providerId="Windows Live" clId="Web-{6BF0C3AD-8888-489D-8E3F-256B8C625D9D}" dt="2024-07-23T14:12:07.956" v="48" actId="20577"/>
          <ac:spMkLst>
            <pc:docMk/>
            <pc:sldMk cId="4008942164" sldId="395"/>
            <ac:spMk id="2" creationId="{078A1D91-A2FD-DB46-8ABE-586816D92300}"/>
          </ac:spMkLst>
        </pc:spChg>
        <pc:spChg chg="mod">
          <ac:chgData name="David Schwarze" userId="fb16be9cc8ee846d" providerId="Windows Live" clId="Web-{6BF0C3AD-8888-489D-8E3F-256B8C625D9D}" dt="2024-07-23T14:03:20.846" v="37" actId="20577"/>
          <ac:spMkLst>
            <pc:docMk/>
            <pc:sldMk cId="4008942164" sldId="395"/>
            <ac:spMk id="8" creationId="{8C58F35A-C14D-4A37-448B-CA2A862B39B4}"/>
          </ac:spMkLst>
        </pc:spChg>
      </pc:sldChg>
      <pc:sldChg chg="addSp delSp modSp">
        <pc:chgData name="David Schwarze" userId="fb16be9cc8ee846d" providerId="Windows Live" clId="Web-{6BF0C3AD-8888-489D-8E3F-256B8C625D9D}" dt="2024-07-23T17:44:10.424" v="200" actId="14100"/>
        <pc:sldMkLst>
          <pc:docMk/>
          <pc:sldMk cId="2787076273" sldId="398"/>
        </pc:sldMkLst>
        <pc:picChg chg="add mod">
          <ac:chgData name="David Schwarze" userId="fb16be9cc8ee846d" providerId="Windows Live" clId="Web-{6BF0C3AD-8888-489D-8E3F-256B8C625D9D}" dt="2024-07-23T17:44:10.424" v="200" actId="14100"/>
          <ac:picMkLst>
            <pc:docMk/>
            <pc:sldMk cId="2787076273" sldId="398"/>
            <ac:picMk id="6" creationId="{E9434369-77F7-4E70-9A4F-FCF294F2E764}"/>
          </ac:picMkLst>
        </pc:picChg>
        <pc:picChg chg="del">
          <ac:chgData name="David Schwarze" userId="fb16be9cc8ee846d" providerId="Windows Live" clId="Web-{6BF0C3AD-8888-489D-8E3F-256B8C625D9D}" dt="2024-07-23T17:43:59.221" v="197"/>
          <ac:picMkLst>
            <pc:docMk/>
            <pc:sldMk cId="2787076273" sldId="398"/>
            <ac:picMk id="7" creationId="{8797E643-3339-8FC3-D3B1-5C45CA4BF621}"/>
          </ac:picMkLst>
        </pc:picChg>
      </pc:sldChg>
      <pc:sldChg chg="addSp delSp modSp">
        <pc:chgData name="David Schwarze" userId="fb16be9cc8ee846d" providerId="Windows Live" clId="Web-{6BF0C3AD-8888-489D-8E3F-256B8C625D9D}" dt="2024-07-23T17:41:48.139" v="196" actId="1076"/>
        <pc:sldMkLst>
          <pc:docMk/>
          <pc:sldMk cId="878717785" sldId="399"/>
        </pc:sldMkLst>
        <pc:picChg chg="add mod">
          <ac:chgData name="David Schwarze" userId="fb16be9cc8ee846d" providerId="Windows Live" clId="Web-{6BF0C3AD-8888-489D-8E3F-256B8C625D9D}" dt="2024-07-23T17:41:13.497" v="191" actId="1076"/>
          <ac:picMkLst>
            <pc:docMk/>
            <pc:sldMk cId="878717785" sldId="399"/>
            <ac:picMk id="2" creationId="{6E07EBE3-4945-FB55-3FE9-26CE1973DA65}"/>
          </ac:picMkLst>
        </pc:picChg>
        <pc:picChg chg="del">
          <ac:chgData name="David Schwarze" userId="fb16be9cc8ee846d" providerId="Windows Live" clId="Web-{6BF0C3AD-8888-489D-8E3F-256B8C625D9D}" dt="2024-07-23T17:41:33.888" v="193"/>
          <ac:picMkLst>
            <pc:docMk/>
            <pc:sldMk cId="878717785" sldId="399"/>
            <ac:picMk id="7" creationId="{89830D73-8C23-C927-8737-461C79812420}"/>
          </ac:picMkLst>
        </pc:picChg>
        <pc:picChg chg="del">
          <ac:chgData name="David Schwarze" userId="fb16be9cc8ee846d" providerId="Windows Live" clId="Web-{6BF0C3AD-8888-489D-8E3F-256B8C625D9D}" dt="2024-07-23T17:41:02.325" v="186"/>
          <ac:picMkLst>
            <pc:docMk/>
            <pc:sldMk cId="878717785" sldId="399"/>
            <ac:picMk id="8" creationId="{7B97F25B-917F-652F-EC2D-A4A25F98C08D}"/>
          </ac:picMkLst>
        </pc:picChg>
        <pc:picChg chg="add mod">
          <ac:chgData name="David Schwarze" userId="fb16be9cc8ee846d" providerId="Windows Live" clId="Web-{6BF0C3AD-8888-489D-8E3F-256B8C625D9D}" dt="2024-07-23T17:41:48.139" v="196" actId="1076"/>
          <ac:picMkLst>
            <pc:docMk/>
            <pc:sldMk cId="878717785" sldId="399"/>
            <ac:picMk id="9" creationId="{C51B5DA8-5B41-F5FE-45CA-4BE7596067A9}"/>
          </ac:picMkLst>
        </pc:picChg>
      </pc:sldChg>
      <pc:sldChg chg="addSp delSp modSp add replId">
        <pc:chgData name="David Schwarze" userId="fb16be9cc8ee846d" providerId="Windows Live" clId="Web-{6BF0C3AD-8888-489D-8E3F-256B8C625D9D}" dt="2024-07-23T17:55:41.916" v="253" actId="1076"/>
        <pc:sldMkLst>
          <pc:docMk/>
          <pc:sldMk cId="1175609044" sldId="405"/>
        </pc:sldMkLst>
        <pc:picChg chg="add mod">
          <ac:chgData name="David Schwarze" userId="fb16be9cc8ee846d" providerId="Windows Live" clId="Web-{6BF0C3AD-8888-489D-8E3F-256B8C625D9D}" dt="2024-07-23T17:55:41.916" v="253" actId="1076"/>
          <ac:picMkLst>
            <pc:docMk/>
            <pc:sldMk cId="1175609044" sldId="405"/>
            <ac:picMk id="6" creationId="{CF57E801-FC53-0087-D7BA-16D869D4A8CA}"/>
          </ac:picMkLst>
        </pc:picChg>
        <pc:picChg chg="del">
          <ac:chgData name="David Schwarze" userId="fb16be9cc8ee846d" providerId="Windows Live" clId="Web-{6BF0C3AD-8888-489D-8E3F-256B8C625D9D}" dt="2024-07-23T17:45:20.911" v="205"/>
          <ac:picMkLst>
            <pc:docMk/>
            <pc:sldMk cId="1175609044" sldId="405"/>
            <ac:picMk id="7" creationId="{992B8A22-38BF-2C52-82EB-F75BCCC00120}"/>
          </ac:picMkLst>
        </pc:picChg>
        <pc:picChg chg="add mod">
          <ac:chgData name="David Schwarze" userId="fb16be9cc8ee846d" providerId="Windows Live" clId="Web-{6BF0C3AD-8888-489D-8E3F-256B8C625D9D}" dt="2024-07-23T17:55:37.603" v="251" actId="14100"/>
          <ac:picMkLst>
            <pc:docMk/>
            <pc:sldMk cId="1175609044" sldId="405"/>
            <ac:picMk id="8" creationId="{2B9897CD-5B47-6F6F-3217-50E34B35A748}"/>
          </ac:picMkLst>
        </pc:picChg>
        <pc:picChg chg="add del mod">
          <ac:chgData name="David Schwarze" userId="fb16be9cc8ee846d" providerId="Windows Live" clId="Web-{6BF0C3AD-8888-489D-8E3F-256B8C625D9D}" dt="2024-07-23T17:55:17.946" v="239"/>
          <ac:picMkLst>
            <pc:docMk/>
            <pc:sldMk cId="1175609044" sldId="405"/>
            <ac:picMk id="9" creationId="{58D5B27D-F3C9-6C7F-D881-220FB48429A2}"/>
          </ac:picMkLst>
        </pc:picChg>
      </pc:sldChg>
      <pc:sldChg chg="addSp delSp modSp add replId">
        <pc:chgData name="David Schwarze" userId="fb16be9cc8ee846d" providerId="Windows Live" clId="Web-{6BF0C3AD-8888-489D-8E3F-256B8C625D9D}" dt="2024-07-23T17:56:41.339" v="269" actId="1076"/>
        <pc:sldMkLst>
          <pc:docMk/>
          <pc:sldMk cId="957972535" sldId="406"/>
        </pc:sldMkLst>
        <pc:picChg chg="del">
          <ac:chgData name="David Schwarze" userId="fb16be9cc8ee846d" providerId="Windows Live" clId="Web-{6BF0C3AD-8888-489D-8E3F-256B8C625D9D}" dt="2024-07-23T17:56:30.183" v="265"/>
          <ac:picMkLst>
            <pc:docMk/>
            <pc:sldMk cId="957972535" sldId="406"/>
            <ac:picMk id="6" creationId="{CF57E801-FC53-0087-D7BA-16D869D4A8CA}"/>
          </ac:picMkLst>
        </pc:picChg>
        <pc:picChg chg="add mod">
          <ac:chgData name="David Schwarze" userId="fb16be9cc8ee846d" providerId="Windows Live" clId="Web-{6BF0C3AD-8888-489D-8E3F-256B8C625D9D}" dt="2024-07-23T17:56:07.823" v="260" actId="1076"/>
          <ac:picMkLst>
            <pc:docMk/>
            <pc:sldMk cId="957972535" sldId="406"/>
            <ac:picMk id="7" creationId="{DA8C013D-381C-1927-E4B0-F5B90C7F66C4}"/>
          </ac:picMkLst>
        </pc:picChg>
        <pc:picChg chg="del">
          <ac:chgData name="David Schwarze" userId="fb16be9cc8ee846d" providerId="Windows Live" clId="Web-{6BF0C3AD-8888-489D-8E3F-256B8C625D9D}" dt="2024-07-23T17:56:00.275" v="258"/>
          <ac:picMkLst>
            <pc:docMk/>
            <pc:sldMk cId="957972535" sldId="406"/>
            <ac:picMk id="8" creationId="{2B9897CD-5B47-6F6F-3217-50E34B35A748}"/>
          </ac:picMkLst>
        </pc:picChg>
        <pc:picChg chg="add mod">
          <ac:chgData name="David Schwarze" userId="fb16be9cc8ee846d" providerId="Windows Live" clId="Web-{6BF0C3AD-8888-489D-8E3F-256B8C625D9D}" dt="2024-07-23T17:56:41.339" v="269" actId="1076"/>
          <ac:picMkLst>
            <pc:docMk/>
            <pc:sldMk cId="957972535" sldId="406"/>
            <ac:picMk id="9" creationId="{8E4F9478-9D63-7951-AAAC-F99F1C11C341}"/>
          </ac:picMkLst>
        </pc:picChg>
      </pc:sldChg>
      <pc:sldChg chg="addSp delSp modSp new">
        <pc:chgData name="David Schwarze" userId="fb16be9cc8ee846d" providerId="Windows Live" clId="Web-{6BF0C3AD-8888-489D-8E3F-256B8C625D9D}" dt="2024-07-23T19:46:08.134" v="477" actId="14100"/>
        <pc:sldMkLst>
          <pc:docMk/>
          <pc:sldMk cId="3852691536" sldId="407"/>
        </pc:sldMkLst>
        <pc:spChg chg="del">
          <ac:chgData name="David Schwarze" userId="fb16be9cc8ee846d" providerId="Windows Live" clId="Web-{6BF0C3AD-8888-489D-8E3F-256B8C625D9D}" dt="2024-07-23T19:44:57.819" v="463"/>
          <ac:spMkLst>
            <pc:docMk/>
            <pc:sldMk cId="3852691536" sldId="407"/>
            <ac:spMk id="2" creationId="{13F04814-F4D9-E4F4-9A03-F651D81DDFA1}"/>
          </ac:spMkLst>
        </pc:spChg>
        <pc:spChg chg="mod">
          <ac:chgData name="David Schwarze" userId="fb16be9cc8ee846d" providerId="Windows Live" clId="Web-{6BF0C3AD-8888-489D-8E3F-256B8C625D9D}" dt="2024-07-23T19:26:29.494" v="318" actId="20577"/>
          <ac:spMkLst>
            <pc:docMk/>
            <pc:sldMk cId="3852691536" sldId="407"/>
            <ac:spMk id="5" creationId="{6EAA59A3-C738-36E8-0B6A-F6ED48F27BCF}"/>
          </ac:spMkLst>
        </pc:spChg>
        <pc:picChg chg="add mod ord">
          <ac:chgData name="David Schwarze" userId="fb16be9cc8ee846d" providerId="Windows Live" clId="Web-{6BF0C3AD-8888-489D-8E3F-256B8C625D9D}" dt="2024-07-23T19:45:06.319" v="466" actId="1076"/>
          <ac:picMkLst>
            <pc:docMk/>
            <pc:sldMk cId="3852691536" sldId="407"/>
            <ac:picMk id="6" creationId="{077E19B0-8536-C81A-0602-0FA8F30B0C9D}"/>
          </ac:picMkLst>
        </pc:picChg>
        <pc:picChg chg="add mod">
          <ac:chgData name="David Schwarze" userId="fb16be9cc8ee846d" providerId="Windows Live" clId="Web-{6BF0C3AD-8888-489D-8E3F-256B8C625D9D}" dt="2024-07-23T19:46:02.634" v="475" actId="1076"/>
          <ac:picMkLst>
            <pc:docMk/>
            <pc:sldMk cId="3852691536" sldId="407"/>
            <ac:picMk id="7" creationId="{58367C33-8EF5-4B35-E306-3D7B42D4122A}"/>
          </ac:picMkLst>
        </pc:picChg>
        <pc:picChg chg="add mod">
          <ac:chgData name="David Schwarze" userId="fb16be9cc8ee846d" providerId="Windows Live" clId="Web-{6BF0C3AD-8888-489D-8E3F-256B8C625D9D}" dt="2024-07-23T19:46:08.134" v="477" actId="14100"/>
          <ac:picMkLst>
            <pc:docMk/>
            <pc:sldMk cId="3852691536" sldId="407"/>
            <ac:picMk id="8" creationId="{3DD4F45D-2FD7-4FB4-5204-54E824E76942}"/>
          </ac:picMkLst>
        </pc:picChg>
      </pc:sldChg>
      <pc:sldChg chg="modSp new ord">
        <pc:chgData name="David Schwarze" userId="fb16be9cc8ee846d" providerId="Windows Live" clId="Web-{6BF0C3AD-8888-489D-8E3F-256B8C625D9D}" dt="2024-07-23T19:29:44.345" v="462"/>
        <pc:sldMkLst>
          <pc:docMk/>
          <pc:sldMk cId="3072730564" sldId="408"/>
        </pc:sldMkLst>
        <pc:spChg chg="mod">
          <ac:chgData name="David Schwarze" userId="fb16be9cc8ee846d" providerId="Windows Live" clId="Web-{6BF0C3AD-8888-489D-8E3F-256B8C625D9D}" dt="2024-07-23T19:29:16.110" v="461" actId="20577"/>
          <ac:spMkLst>
            <pc:docMk/>
            <pc:sldMk cId="3072730564" sldId="408"/>
            <ac:spMk id="2" creationId="{718B00B1-A132-0D85-0FE4-69FD95DB886E}"/>
          </ac:spMkLst>
        </pc:spChg>
        <pc:spChg chg="mod">
          <ac:chgData name="David Schwarze" userId="fb16be9cc8ee846d" providerId="Windows Live" clId="Web-{6BF0C3AD-8888-489D-8E3F-256B8C625D9D}" dt="2024-07-23T19:26:59.058" v="329" actId="20577"/>
          <ac:spMkLst>
            <pc:docMk/>
            <pc:sldMk cId="3072730564" sldId="408"/>
            <ac:spMk id="5" creationId="{B927B1FF-198B-E932-4B17-C19CD99DCAB5}"/>
          </ac:spMkLst>
        </pc:spChg>
      </pc:sldChg>
    </pc:docChg>
  </pc:docChgLst>
  <pc:docChgLst>
    <pc:chgData name="David Schwarze" userId="fb16be9cc8ee846d" providerId="Windows Live" clId="Web-{1EA18A17-0BA2-4094-B657-BED498591DE5}"/>
    <pc:docChg chg="sldOrd">
      <pc:chgData name="David Schwarze" userId="fb16be9cc8ee846d" providerId="Windows Live" clId="Web-{1EA18A17-0BA2-4094-B657-BED498591DE5}" dt="2024-07-26T07:57:02.049" v="0"/>
      <pc:docMkLst>
        <pc:docMk/>
      </pc:docMkLst>
      <pc:sldChg chg="ord">
        <pc:chgData name="David Schwarze" userId="fb16be9cc8ee846d" providerId="Windows Live" clId="Web-{1EA18A17-0BA2-4094-B657-BED498591DE5}" dt="2024-07-26T07:57:02.049" v="0"/>
        <pc:sldMkLst>
          <pc:docMk/>
          <pc:sldMk cId="1175609044" sldId="405"/>
        </pc:sldMkLst>
      </pc:sldChg>
    </pc:docChg>
  </pc:docChgLst>
  <pc:docChgLst>
    <pc:chgData name="David Schwarze" userId="fb16be9cc8ee846d" providerId="Windows Live" clId="Web-{CC1FBF7E-229E-4B29-9E20-D925B072450F}"/>
    <pc:docChg chg="modSld">
      <pc:chgData name="David Schwarze" userId="fb16be9cc8ee846d" providerId="Windows Live" clId="Web-{CC1FBF7E-229E-4B29-9E20-D925B072450F}" dt="2024-07-25T17:03:39.236" v="56" actId="1076"/>
      <pc:docMkLst>
        <pc:docMk/>
      </pc:docMkLst>
      <pc:sldChg chg="addSp delSp modSp">
        <pc:chgData name="David Schwarze" userId="fb16be9cc8ee846d" providerId="Windows Live" clId="Web-{CC1FBF7E-229E-4B29-9E20-D925B072450F}" dt="2024-07-25T17:03:39.236" v="56" actId="1076"/>
        <pc:sldMkLst>
          <pc:docMk/>
          <pc:sldMk cId="699806123" sldId="381"/>
        </pc:sldMkLst>
        <pc:spChg chg="mod">
          <ac:chgData name="David Schwarze" userId="fb16be9cc8ee846d" providerId="Windows Live" clId="Web-{CC1FBF7E-229E-4B29-9E20-D925B072450F}" dt="2024-07-25T17:03:39.236" v="56" actId="1076"/>
          <ac:spMkLst>
            <pc:docMk/>
            <pc:sldMk cId="699806123" sldId="381"/>
            <ac:spMk id="2" creationId="{135B2E7B-3FDA-419E-96DF-0F8B1A82A66C}"/>
          </ac:spMkLst>
        </pc:spChg>
        <pc:spChg chg="mod">
          <ac:chgData name="David Schwarze" userId="fb16be9cc8ee846d" providerId="Windows Live" clId="Web-{CC1FBF7E-229E-4B29-9E20-D925B072450F}" dt="2024-07-25T17:03:32.189" v="53" actId="1076"/>
          <ac:spMkLst>
            <pc:docMk/>
            <pc:sldMk cId="699806123" sldId="381"/>
            <ac:spMk id="3" creationId="{DB62D1B7-08FC-4B51-995C-3035FCD43533}"/>
          </ac:spMkLst>
        </pc:spChg>
        <pc:spChg chg="add del mod">
          <ac:chgData name="David Schwarze" userId="fb16be9cc8ee846d" providerId="Windows Live" clId="Web-{CC1FBF7E-229E-4B29-9E20-D925B072450F}" dt="2024-07-25T17:02:22.811" v="45"/>
          <ac:spMkLst>
            <pc:docMk/>
            <pc:sldMk cId="699806123" sldId="381"/>
            <ac:spMk id="4" creationId="{510727D8-83DB-B767-0F5D-9F60615DA4DA}"/>
          </ac:spMkLst>
        </pc:spChg>
        <pc:spChg chg="mod">
          <ac:chgData name="David Schwarze" userId="fb16be9cc8ee846d" providerId="Windows Live" clId="Web-{CC1FBF7E-229E-4B29-9E20-D925B072450F}" dt="2024-07-25T17:03:32.204" v="54" actId="1076"/>
          <ac:spMkLst>
            <pc:docMk/>
            <pc:sldMk cId="699806123" sldId="381"/>
            <ac:spMk id="5" creationId="{3A854784-2A95-79FB-D791-9B198DF60E97}"/>
          </ac:spMkLst>
        </pc:spChg>
        <pc:picChg chg="mod">
          <ac:chgData name="David Schwarze" userId="fb16be9cc8ee846d" providerId="Windows Live" clId="Web-{CC1FBF7E-229E-4B29-9E20-D925B072450F}" dt="2024-07-25T17:03:03.625" v="51" actId="1076"/>
          <ac:picMkLst>
            <pc:docMk/>
            <pc:sldMk cId="699806123" sldId="381"/>
            <ac:picMk id="10" creationId="{B2520ED4-4C8B-5D9D-725C-535D23B44E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26.07.2024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76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Weighted</a:t>
            </a:r>
            <a:r>
              <a:rPr lang="de-DE"/>
              <a:t> </a:t>
            </a:r>
            <a:r>
              <a:rPr lang="de-DE" err="1"/>
              <a:t>graph</a:t>
            </a:r>
            <a:r>
              <a:rPr lang="de-DE"/>
              <a:t> , S , G and </a:t>
            </a:r>
            <a:r>
              <a:rPr lang="de-DE" err="1"/>
              <a:t>gives</a:t>
            </a:r>
            <a:r>
              <a:rPr lang="de-DE"/>
              <a:t> </a:t>
            </a:r>
            <a:r>
              <a:rPr lang="de-DE" err="1"/>
              <a:t>shortest</a:t>
            </a:r>
            <a:r>
              <a:rPr lang="de-DE"/>
              <a:t> </a:t>
            </a:r>
            <a:r>
              <a:rPr lang="de-DE" err="1"/>
              <a:t>path</a:t>
            </a:r>
            <a:r>
              <a:rPr lang="de-DE"/>
              <a:t> S </a:t>
            </a:r>
            <a:r>
              <a:rPr lang="de-DE" err="1"/>
              <a:t>to</a:t>
            </a:r>
            <a:r>
              <a:rPr lang="de-DE"/>
              <a:t> G</a:t>
            </a:r>
          </a:p>
          <a:p>
            <a:endParaRPr lang="de-DE"/>
          </a:p>
          <a:p>
            <a:r>
              <a:rPr lang="de-DE"/>
              <a:t>Popular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652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Admissible</a:t>
            </a:r>
            <a:r>
              <a:rPr lang="en-US"/>
              <a:t>: </a:t>
            </a:r>
            <a:r>
              <a:rPr lang="en-US" b="1"/>
              <a:t>Never overestimates the actual cost (lower bound) (we would miss out on some better paths we never explore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 b="1"/>
              <a:t>Consistency: Ensures that once a node is explored we do not have to reopen it since alternative path will have a higher or equal cost)</a:t>
            </a:r>
          </a:p>
          <a:p>
            <a:pPr marL="0" indent="0">
              <a:buFont typeface="Calibri"/>
              <a:buNone/>
            </a:pPr>
            <a:endParaRPr lang="en-US" b="1">
              <a:cs typeface="+mn-cs"/>
            </a:endParaRPr>
          </a:p>
          <a:p>
            <a:pPr marL="0" indent="0">
              <a:buFont typeface="Calibri"/>
              <a:buNone/>
            </a:pPr>
            <a:endParaRPr lang="en-US">
              <a:cs typeface="Calibri"/>
            </a:endParaRPr>
          </a:p>
          <a:p>
            <a:pPr marL="171450" marR="0" lvl="0" indent="-17145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Char char="-"/>
              <a:tabLst/>
              <a:defRPr/>
            </a:pPr>
            <a:r>
              <a:rPr lang="en-US"/>
              <a:t>Consistent: heuristic is always lower or equal than the costs of the node to it’s neighbor and the heuristic cost of the </a:t>
            </a:r>
            <a:r>
              <a:rPr lang="en-US" b="0"/>
              <a:t>neighbor</a:t>
            </a:r>
            <a:r>
              <a:rPr lang="en-US" b="1"/>
              <a:t> 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382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Weighted</a:t>
            </a:r>
            <a:r>
              <a:rPr lang="de-DE"/>
              <a:t> </a:t>
            </a:r>
            <a:r>
              <a:rPr lang="de-DE" err="1"/>
              <a:t>graph</a:t>
            </a:r>
            <a:r>
              <a:rPr lang="de-DE"/>
              <a:t> , S , G and </a:t>
            </a:r>
            <a:r>
              <a:rPr lang="de-DE" err="1"/>
              <a:t>gives</a:t>
            </a:r>
            <a:r>
              <a:rPr lang="de-DE"/>
              <a:t> </a:t>
            </a:r>
            <a:r>
              <a:rPr lang="de-DE" err="1"/>
              <a:t>shortest</a:t>
            </a:r>
            <a:r>
              <a:rPr lang="de-DE"/>
              <a:t> </a:t>
            </a:r>
            <a:r>
              <a:rPr lang="de-DE" err="1"/>
              <a:t>path</a:t>
            </a:r>
            <a:r>
              <a:rPr lang="de-DE"/>
              <a:t> S </a:t>
            </a:r>
            <a:r>
              <a:rPr lang="de-DE" err="1"/>
              <a:t>to</a:t>
            </a:r>
            <a:r>
              <a:rPr lang="de-DE"/>
              <a:t> G</a:t>
            </a:r>
          </a:p>
          <a:p>
            <a:endParaRPr lang="de-DE"/>
          </a:p>
          <a:p>
            <a:r>
              <a:rPr lang="de-DE"/>
              <a:t>Popular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07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subline</a:t>
            </a:r>
            <a:br>
              <a:rPr lang="de-DE"/>
            </a:br>
            <a:r>
              <a:rPr lang="de-DE"/>
              <a:t>(</a:t>
            </a:r>
            <a:r>
              <a:rPr lang="en-US"/>
              <a:t>Also possible in two columns</a:t>
            </a:r>
            <a:r>
              <a:rPr lang="de-DE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DB422C6A-DD8F-475B-AE4E-216CBFF6EB3F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63FD7A3D-1662-D94A-A928-A0C86B1E7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6" b="18738"/>
          <a:stretch/>
        </p:blipFill>
        <p:spPr>
          <a:xfrm>
            <a:off x="0" y="1770680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B35B0F0C-3D14-4023-BDDA-24F88524B600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54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800C44F-A1F0-4103-AD32-BE4941E29ECD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B81DFAB6-2B10-4DEC-99EB-576A1A01BF60}" type="datetime4">
              <a:rPr lang="en-US" smtClean="0"/>
              <a:t>July 26, 2024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11CEB0E-EBF5-4385-8A4D-8312C0C8BE92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B063FB72-1615-4F34-8C93-AA2939B0398D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45EA273-3522-4AEC-926E-D5FBDA2CF7F9}" type="datetime4">
              <a:rPr lang="en-US" smtClean="0"/>
              <a:t>July 26,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A97FDF60-F04D-46C2-9A9B-FE3690E613C0}" type="datetime4">
              <a:rPr lang="en-US" smtClean="0"/>
              <a:t>July 26,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slide master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subline</a:t>
            </a:r>
            <a:br>
              <a:rPr lang="de-DE"/>
            </a:br>
            <a:r>
              <a:rPr lang="de-DE"/>
              <a:t>(</a:t>
            </a:r>
            <a:r>
              <a:rPr lang="en-US"/>
              <a:t>Also possible in two columns</a:t>
            </a:r>
            <a:r>
              <a:rPr lang="de-DE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347E4E26-D94A-41E0-86AF-2379B00220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613774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3">
            <a:extLst>
              <a:ext uri="{FF2B5EF4-FFF2-40B4-BE49-F238E27FC236}">
                <a16:creationId xmlns:a16="http://schemas.microsoft.com/office/drawing/2014/main" id="{352817DA-0A74-AE46-BBA5-4ADB5D4F88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subline</a:t>
            </a:r>
            <a:br>
              <a:rPr lang="de-DE"/>
            </a:br>
            <a:r>
              <a:rPr lang="de-DE"/>
              <a:t>(</a:t>
            </a:r>
            <a:r>
              <a:rPr lang="en-US"/>
              <a:t>Also possible in two columns</a:t>
            </a:r>
            <a:r>
              <a:rPr lang="de-DE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DCCEEB64-F7C5-491A-8D1B-97BC9D701C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79476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subline</a:t>
            </a:r>
            <a:br>
              <a:rPr lang="de-DE"/>
            </a:br>
            <a:r>
              <a:rPr lang="de-DE"/>
              <a:t>(</a:t>
            </a:r>
            <a:r>
              <a:rPr lang="en-US"/>
              <a:t>Also possible in two columns</a:t>
            </a:r>
            <a:r>
              <a:rPr lang="de-DE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6918BD14-D856-41E6-A84A-A25ABE1697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37456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A64F1C4-DC47-4A98-B469-8E262A43D5D8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48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CB7ACA0-2979-4097-BF41-132101C6BC7C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88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E90DE68-45CF-489C-90D1-DDF75B8567FF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82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B064F2E-9A51-40B6-B305-0D7B25421107}" type="datetime4">
              <a:rPr lang="en-US" smtClean="0"/>
              <a:t>July 26,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E1EEB07-2BFE-41D5-B8E6-AE77474C9D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D7956CA-B452-4FA5-B5BC-F5F3894896E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8C7CDDD-800F-4B61-9C35-44CED367928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CD7B606-BAEE-4356-98DB-8E5FCF6DA35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6582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A84CDB3B-DDA3-4800-8C63-010C90BDC1D0}" type="datetime4">
              <a:rPr lang="en-US" smtClean="0"/>
              <a:t>July 26,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B6E37A-B25F-4E9A-ADBF-F12263F914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D94B35C-DB53-4896-A212-21D2B0F59F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279C615-17F3-49FE-803D-998F74B46BA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</p:spTree>
    <p:extLst>
      <p:ext uri="{BB962C8B-B14F-4D97-AF65-F5344CB8AC3E}">
        <p14:creationId xmlns:p14="http://schemas.microsoft.com/office/powerpoint/2010/main" val="1893688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DE620D3-0C90-45AE-9497-897D157C98EE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7071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DA42B4DC-7C82-BE42-8B43-98733C90C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6" b="20776"/>
          <a:stretch/>
        </p:blipFill>
        <p:spPr>
          <a:xfrm>
            <a:off x="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4DE8ABA-5938-44E6-9B68-8A8B9773E214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24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DEF0078-C687-4616-AA47-BFB4013B7EEB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4728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EC1B33EF-4E01-074A-8154-37BD0D2D7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6" b="18738"/>
          <a:stretch/>
        </p:blipFill>
        <p:spPr>
          <a:xfrm>
            <a:off x="1" y="1770680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A709F404-1582-46C2-A65C-5512C3293865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89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472FFDF-A1E9-499B-B91E-A47F56012273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6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23F8F54-BE29-48BC-870C-932EA20C02CC}" type="datetime4">
              <a:rPr lang="en-US" smtClean="0"/>
              <a:t>July 26, 2024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927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171A93A-B1DF-492E-A2F1-06B0AF7EEF0B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A122F-5C41-4B5C-B6A2-9F02BBB1DC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CFC03D7-7F7A-4EA8-ADE6-D31DEF7CA22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03939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FA2B130F-3F93-4574-89A4-1762B42AEE15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125802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0CF8A8B-8ACA-491A-9091-7C52D5E42AC8}" type="datetime4">
              <a:rPr lang="en-US" smtClean="0"/>
              <a:t>July 26,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30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2E991A3-AD54-4794-B935-596F698C3A79}" type="datetime4">
              <a:rPr lang="en-US" smtClean="0"/>
              <a:t>July 26,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867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slide master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subline</a:t>
            </a:r>
            <a:br>
              <a:rPr lang="de-DE"/>
            </a:br>
            <a:r>
              <a:rPr lang="de-DE"/>
              <a:t>(</a:t>
            </a:r>
            <a:r>
              <a:rPr lang="en-US"/>
              <a:t>Also possible in two columns</a:t>
            </a:r>
            <a:r>
              <a:rPr lang="de-DE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E583AB19-6B56-48AA-AB71-C8AECCA7D3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7242991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3">
            <a:extLst>
              <a:ext uri="{FF2B5EF4-FFF2-40B4-BE49-F238E27FC236}">
                <a16:creationId xmlns:a16="http://schemas.microsoft.com/office/drawing/2014/main" id="{EBDFCD1D-3B9E-AD48-9904-77642DDBE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subline</a:t>
            </a:r>
            <a:br>
              <a:rPr lang="de-DE"/>
            </a:br>
            <a:r>
              <a:rPr lang="de-DE"/>
              <a:t>(</a:t>
            </a:r>
            <a:r>
              <a:rPr lang="en-US"/>
              <a:t>Also possible in two columns</a:t>
            </a:r>
            <a:r>
              <a:rPr lang="de-DE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67233CAE-BAC0-49A9-9336-2D7DD35FA0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840824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50D8CD1-C9EE-46B4-92FA-55BBD2D71BF9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26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A29B522-65E3-4950-9B8D-7C6F0679A464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540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08B020D-4B63-479B-A29B-8FABB70AB6C0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20DE4583-1361-4FFA-AE51-F271E316226B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F688B2E0-94CA-4792-8E0C-92FD39A37E17}" type="datetime4">
              <a:rPr lang="en-US" smtClean="0"/>
              <a:t>July 26,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7D1664B-6F5F-480A-ACC7-8B10C35468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C0A766-FD4D-48E0-9495-1E508C0DD5A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BB6E834-BDF3-43E7-ABCE-51B819135F2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0D2026C-EB5B-47AC-9FBE-81BCF26D60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7425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6520FF6-C7FB-4ECC-83B0-02E154276107}" type="datetime4">
              <a:rPr lang="en-US" smtClean="0"/>
              <a:t>July 26,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4DEEDDC-1998-4285-86EC-25F6B4D13B4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BAD3C57-A546-497F-BA02-8D083742D96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96A6F8-529F-463A-A82E-DA88D961F17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</p:spTree>
    <p:extLst>
      <p:ext uri="{BB962C8B-B14F-4D97-AF65-F5344CB8AC3E}">
        <p14:creationId xmlns:p14="http://schemas.microsoft.com/office/powerpoint/2010/main" val="16566610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771CA761-CB83-44D9-9029-886E9B1711D6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780322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1E5EB97-EF72-C743-B225-36D9314C2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6" b="20776"/>
          <a:stretch/>
        </p:blipFill>
        <p:spPr>
          <a:xfrm>
            <a:off x="0" y="1777824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FEA64A1C-951A-4329-A364-49365E1D9FE1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92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D1B4F87F-982A-4882-BDAA-C89726CCFBEA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2468950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6">
            <a:extLst>
              <a:ext uri="{FF2B5EF4-FFF2-40B4-BE49-F238E27FC236}">
                <a16:creationId xmlns:a16="http://schemas.microsoft.com/office/drawing/2014/main" id="{0C3E8B2F-D3A6-7644-93EF-F1436C91CF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7" b="18821"/>
          <a:stretch/>
        </p:blipFill>
        <p:spPr>
          <a:xfrm>
            <a:off x="0" y="1777824"/>
            <a:ext cx="12191999" cy="45519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311EC14-2989-4DF4-8347-F65187AA2C0C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9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9CCC82A-C860-4E40-8EB8-CF03388FA3E6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740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C8FBDFA-1F10-4ACC-8C7E-8319176F2C46}" type="datetime4">
              <a:rPr lang="en-US" smtClean="0"/>
              <a:t>July 26, 2024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3715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8A466D5-8E30-4B17-9239-86647F1A53E3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0063C2-8468-4656-9CB3-47D12A4D9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DEACF6F-663C-409D-AEC4-0F2EB3ACD62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20893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7499F8DE-FF44-4F8F-8DA5-45A99BE0A418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err="1"/>
              <a:t>Mastertextformat</a:t>
            </a:r>
            <a:r>
              <a:rPr lang="en-US" altLang="de-DE"/>
              <a:t> </a:t>
            </a:r>
            <a:r>
              <a:rPr lang="en-US" altLang="de-DE" err="1"/>
              <a:t>bearbeiten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5676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A9062CBA-6CF0-44E8-AA21-849035EDF8AB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0588D69-AFA8-48D2-8BF4-55F1EBE5C9AD}" type="datetime4">
              <a:rPr lang="en-US" smtClean="0"/>
              <a:t>July 26,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673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709DF1C-5563-4E1B-B168-5F655F397B80}" type="datetime4">
              <a:rPr lang="en-US" smtClean="0"/>
              <a:t>July 26, 2024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06EA474-441B-4A23-B247-525EB2B0A8F2}" type="datetime4">
              <a:rPr lang="en-US" smtClean="0"/>
              <a:t>July 26,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/>
              <a:t>Click to add text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56D17AD-FE95-4AA0-85EA-CECE9CADEB5F}" type="datetime4">
              <a:rPr lang="en-US" smtClean="0"/>
              <a:t>July 26, 2024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B2C4D4B-D215-4270-85FD-2EC4B1DAABC4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/>
          </a:p>
          <a:p>
            <a:r>
              <a:rPr lang="en-US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AD469279-E5C8-404C-94A7-9CE4F8C2F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6" b="20776"/>
          <a:stretch/>
        </p:blipFill>
        <p:spPr>
          <a:xfrm>
            <a:off x="0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A70A317C-29A3-40B7-BE1D-34B06E094104}" type="datetime4">
              <a:rPr lang="en-US" smtClean="0"/>
              <a:t>July 26, 2024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/>
              <a:t>Click to add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4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/>
              <a:t>Karlsruher Institute </a:t>
            </a:r>
            <a:r>
              <a:rPr lang="de-DE" altLang="de-DE" err="1"/>
              <a:t>for</a:t>
            </a:r>
            <a:r>
              <a:rPr lang="de-DE" altLang="de-DE"/>
              <a:t> Technology (KIT).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B19D05-7C63-43DF-88F4-AC3873A703B4}" type="datetime4">
              <a:rPr lang="en-US" smtClean="0"/>
              <a:t>July 26, 2024</a:t>
            </a:fld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/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GB" altLang="de-DE" sz="1200"/>
              <a:t>IPR - Intelligent Process Automation and Robotics Lab</a:t>
            </a:r>
            <a:endParaRPr lang="en-US" altLang="de-DE" sz="120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88" r:id="rId8"/>
    <p:sldLayoutId id="2147483691" r:id="rId9"/>
    <p:sldLayoutId id="2147483689" r:id="rId10"/>
    <p:sldLayoutId id="2147483729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/>
              <a:t>Karlsruher Institute </a:t>
            </a:r>
            <a:r>
              <a:rPr lang="de-DE" altLang="de-DE" err="1"/>
              <a:t>for</a:t>
            </a:r>
            <a:r>
              <a:rPr lang="de-DE" altLang="de-DE"/>
              <a:t> Technology (KIT).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E86EF69-D7D4-4522-AC81-395ED6C0988D}" type="datetime4">
              <a:rPr lang="en-US" smtClean="0"/>
              <a:t>July 26, 2024</a:t>
            </a:fld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Prof. Maria Mustermann - Title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/>
              <a:t>Name of Division, Institute, Business Unit</a:t>
            </a:r>
          </a:p>
        </p:txBody>
      </p:sp>
    </p:spTree>
    <p:extLst>
      <p:ext uri="{BB962C8B-B14F-4D97-AF65-F5344CB8AC3E}">
        <p14:creationId xmlns:p14="http://schemas.microsoft.com/office/powerpoint/2010/main" val="136758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/>
              <a:t>Karlsruher Institute </a:t>
            </a:r>
            <a:r>
              <a:rPr lang="de-DE" altLang="de-DE" err="1"/>
              <a:t>for</a:t>
            </a:r>
            <a:r>
              <a:rPr lang="de-DE" altLang="de-DE"/>
              <a:t> Technology (KIT).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9412228-036E-4705-98BD-5FC9A3988FDD}" type="datetime4">
              <a:rPr lang="en-US" smtClean="0"/>
              <a:t>July 26, 2024</a:t>
            </a:fld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Prof. Maria Mustermann - Title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/>
              <a:t>Name of Division, Institute, Business Unit</a:t>
            </a:r>
          </a:p>
        </p:txBody>
      </p:sp>
    </p:spTree>
    <p:extLst>
      <p:ext uri="{BB962C8B-B14F-4D97-AF65-F5344CB8AC3E}">
        <p14:creationId xmlns:p14="http://schemas.microsoft.com/office/powerpoint/2010/main" val="424021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diagram of a graph&#10;&#10;Description automatically generated">
            <a:extLst>
              <a:ext uri="{FF2B5EF4-FFF2-40B4-BE49-F238E27FC236}">
                <a16:creationId xmlns:a16="http://schemas.microsoft.com/office/drawing/2014/main" id="{B2520ED4-4C8B-5D9D-725C-535D23B44E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33" y="3371797"/>
            <a:ext cx="8046214" cy="3034284"/>
          </a:xfrm>
          <a:prstGeom prst="round2DiagRect">
            <a:avLst>
              <a:gd name="adj1" fmla="val 18699"/>
              <a:gd name="adj2" fmla="val 8317"/>
            </a:avLst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62D1B7-08FC-4B51-995C-3035FCD43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7258" y="1826413"/>
            <a:ext cx="11366076" cy="3800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Extension </a:t>
            </a:r>
            <a:r>
              <a:rPr lang="de-DE" err="1"/>
              <a:t>of</a:t>
            </a:r>
            <a:r>
              <a:rPr lang="de-DE"/>
              <a:t> A*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35B2E7B-3FDA-419E-96DF-0F8B1A82A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223" y="2811424"/>
            <a:ext cx="3935101" cy="36029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de-DE" sz="1800" b="0"/>
              <a:t>David Schwarze, Marvin </a:t>
            </a:r>
            <a:r>
              <a:rPr lang="de-DE" sz="1800" b="0" err="1"/>
              <a:t>Wieschollek</a:t>
            </a:r>
            <a:endParaRPr lang="de-DE" sz="1800" b="0">
              <a:cs typeface="Arial"/>
            </a:endParaRPr>
          </a:p>
          <a:p>
            <a:endParaRPr lang="de-DE" sz="1800"/>
          </a:p>
          <a:p>
            <a:endParaRPr lang="de-DE" sz="180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3A854784-2A95-79FB-D791-9B198DF60E97}"/>
              </a:ext>
            </a:extLst>
          </p:cNvPr>
          <p:cNvSpPr txBox="1">
            <a:spLocks/>
          </p:cNvSpPr>
          <p:nvPr/>
        </p:nvSpPr>
        <p:spPr>
          <a:xfrm>
            <a:off x="488468" y="2321038"/>
            <a:ext cx="11366076" cy="380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Arial" panose="020B0604020202020204" pitchFamily="34" charset="0"/>
              <a:buNone/>
              <a:defRPr sz="3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3979" indent="0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Arial" panose="020B0604020202020204" pitchFamily="34" charset="0"/>
              <a:buNone/>
              <a:defRPr sz="346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6422" indent="0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Arial" panose="020B0604020202020204" pitchFamily="34" charset="0"/>
              <a:buNone/>
              <a:defRPr sz="346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402" indent="0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Arial" panose="020B0604020202020204" pitchFamily="34" charset="0"/>
              <a:buNone/>
              <a:defRPr sz="346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2845" indent="0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Arial" panose="020B0604020202020204" pitchFamily="34" charset="0"/>
              <a:buNone/>
              <a:defRPr sz="346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>
                <a:cs typeface="Arial"/>
              </a:rPr>
              <a:t>Variable </a:t>
            </a:r>
            <a:r>
              <a:rPr lang="de-DE" sz="2400" err="1">
                <a:cs typeface="Arial"/>
              </a:rPr>
              <a:t>discretization</a:t>
            </a:r>
            <a:endParaRPr lang="de-DE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980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BB73021-E6F8-D7A5-47D5-514E0151A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12" y="1815696"/>
            <a:ext cx="4565935" cy="451117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A21681-2211-96BC-F977-4F5F7159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3A1E95-F943-CDD2-473C-EABB7775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F03035-6C04-FB39-11EF-0210C928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err="1"/>
              <a:t>Assignment</a:t>
            </a:r>
            <a:r>
              <a:rPr lang="de-DE" sz="2800"/>
              <a:t>: Extension </a:t>
            </a:r>
            <a:r>
              <a:rPr lang="de-DE" sz="2800" err="1"/>
              <a:t>of</a:t>
            </a:r>
            <a:r>
              <a:rPr lang="de-DE" sz="2800"/>
              <a:t> A*</a:t>
            </a:r>
            <a:endParaRPr lang="de-DE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64446C-1480-7A75-E694-4D01314EDC6A}"/>
              </a:ext>
            </a:extLst>
          </p:cNvPr>
          <p:cNvSpPr txBox="1">
            <a:spLocks/>
          </p:cNvSpPr>
          <p:nvPr/>
        </p:nvSpPr>
        <p:spPr>
          <a:xfrm>
            <a:off x="480169" y="1365824"/>
            <a:ext cx="5178951" cy="4528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Path </a:t>
            </a:r>
            <a:r>
              <a:rPr lang="de-DE" err="1"/>
              <a:t>collision</a:t>
            </a:r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5C5FF0-34DA-D7BC-89CD-6115D1FAC229}"/>
              </a:ext>
            </a:extLst>
          </p:cNvPr>
          <p:cNvSpPr/>
          <p:nvPr/>
        </p:nvSpPr>
        <p:spPr>
          <a:xfrm flipV="1">
            <a:off x="7363772" y="3439122"/>
            <a:ext cx="140128" cy="12626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A78C11-FF7E-2674-3AF6-A7957601E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13" y="2097218"/>
            <a:ext cx="4508945" cy="45281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00D29AF6-5385-3D8F-298C-915C2CBFE80B}"/>
              </a:ext>
            </a:extLst>
          </p:cNvPr>
          <p:cNvSpPr/>
          <p:nvPr/>
        </p:nvSpPr>
        <p:spPr>
          <a:xfrm flipV="1">
            <a:off x="7719372" y="3459442"/>
            <a:ext cx="140128" cy="12626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D752A13-489F-4D2D-3D6A-34FAB75CC6FD}"/>
              </a:ext>
            </a:extLst>
          </p:cNvPr>
          <p:cNvSpPr/>
          <p:nvPr/>
        </p:nvSpPr>
        <p:spPr>
          <a:xfrm rot="8102509">
            <a:off x="8772980" y="3074973"/>
            <a:ext cx="467360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6E8C2A-9F98-C878-C4DA-EE265DA3CF8F}"/>
              </a:ext>
            </a:extLst>
          </p:cNvPr>
          <p:cNvSpPr/>
          <p:nvPr/>
        </p:nvSpPr>
        <p:spPr>
          <a:xfrm flipV="1">
            <a:off x="8647495" y="3446338"/>
            <a:ext cx="140128" cy="12626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D308D744-19F2-80A5-C2A5-0392E79AF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247" y="2749783"/>
            <a:ext cx="58959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1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46 L 0.01992 0.00185 " pathEditMode="relative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46 L 0.01992 0.001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56 0.02129 L 0.2349 -0.15949 " pathEditMode="relative" ptsTypes="AA"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26" grpId="0" animBg="1"/>
      <p:bldP spid="26" grpId="1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B00B1-A132-0D85-0FE4-69FD95DB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en-US">
                <a:cs typeface="Arial"/>
              </a:rPr>
              <a:t>11 environments</a:t>
            </a:r>
          </a:p>
          <a:p>
            <a:pPr marL="271145" indent="-271145"/>
            <a:r>
              <a:rPr lang="en-US" err="1">
                <a:cs typeface="Arial"/>
              </a:rPr>
              <a:t>Discretizations</a:t>
            </a:r>
            <a:r>
              <a:rPr lang="en-US">
                <a:cs typeface="Arial"/>
              </a:rPr>
              <a:t> =  [10, 15, 25, 30, 50, 100]</a:t>
            </a:r>
          </a:p>
          <a:p>
            <a:pPr marL="271145" indent="-271145"/>
            <a:r>
              <a:rPr lang="en-US">
                <a:cs typeface="Arial"/>
              </a:rPr>
              <a:t>Metrics</a:t>
            </a:r>
          </a:p>
          <a:p>
            <a:pPr marL="626745" lvl="1" indent="-271145">
              <a:buFont typeface="Courier New"/>
              <a:buChar char="o"/>
            </a:pPr>
            <a:r>
              <a:rPr lang="en-US" sz="2350">
                <a:cs typeface="Arial"/>
              </a:rPr>
              <a:t>Path length</a:t>
            </a:r>
          </a:p>
          <a:p>
            <a:pPr marL="626745" lvl="1" indent="-271145">
              <a:buFont typeface="Courier New"/>
              <a:buChar char="o"/>
            </a:pPr>
            <a:r>
              <a:rPr lang="en-US" sz="2350">
                <a:cs typeface="Arial"/>
              </a:rPr>
              <a:t>Planning time</a:t>
            </a:r>
          </a:p>
          <a:p>
            <a:pPr marL="626745" lvl="1" indent="-271145">
              <a:buFont typeface="Courier New"/>
              <a:buChar char="o"/>
            </a:pPr>
            <a:r>
              <a:rPr lang="en-US" sz="2350">
                <a:cs typeface="Arial"/>
              </a:rPr>
              <a:t>Roadmap size</a:t>
            </a:r>
          </a:p>
          <a:p>
            <a:pPr marL="626745" lvl="1" indent="-271145">
              <a:buFont typeface="Courier New"/>
              <a:buChar char="o"/>
            </a:pPr>
            <a:r>
              <a:rPr lang="en-US" sz="2350">
                <a:cs typeface="Arial"/>
              </a:rPr>
              <a:t>Path distance (new)</a:t>
            </a:r>
          </a:p>
          <a:p>
            <a:pPr marL="626745" lvl="1" indent="-271145">
              <a:buFont typeface="Courier New"/>
              <a:buChar char="o"/>
            </a:pPr>
            <a:r>
              <a:rPr lang="en-US" sz="2350">
                <a:cs typeface="Arial"/>
              </a:rPr>
              <a:t>Success rate (new)</a:t>
            </a:r>
          </a:p>
          <a:p>
            <a:pPr marL="626745" lvl="1" indent="-271145">
              <a:buFont typeface="Courier New"/>
              <a:buChar char="o"/>
            </a:pPr>
            <a:endParaRPr lang="en-US" sz="2350">
              <a:cs typeface="Arial"/>
            </a:endParaRPr>
          </a:p>
          <a:p>
            <a:pPr marL="626745" lvl="1" indent="-271145">
              <a:buFont typeface="Courier New"/>
              <a:buChar char="o"/>
            </a:pPr>
            <a:endParaRPr lang="en-US" sz="2350">
              <a:cs typeface="Arial"/>
            </a:endParaRPr>
          </a:p>
          <a:p>
            <a:pPr marL="626745" lvl="1" indent="-271145">
              <a:buFont typeface="Courier New"/>
              <a:buChar char="o"/>
            </a:pPr>
            <a:endParaRPr lang="en-US" sz="2350">
              <a:cs typeface="Arial"/>
            </a:endParaRPr>
          </a:p>
          <a:p>
            <a:pPr marL="271145" indent="-271145"/>
            <a:endParaRPr lang="en-US"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64FA4-4BC0-1FDE-B77D-95FC8435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50091-4D70-51A6-149E-B506FD10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27B1FF-198B-E932-4B17-C19CD99D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50">
                <a:cs typeface="Arial"/>
              </a:rPr>
              <a:t>Evaluation Setup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3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F8FBE6-621C-9D11-4CA4-C9F43256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" y="1578293"/>
            <a:ext cx="3640899" cy="4491691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cs typeface="Arial"/>
              </a:rPr>
              <a:t>Shorter </a:t>
            </a:r>
            <a:r>
              <a:rPr lang="de-DE" err="1">
                <a:cs typeface="Arial"/>
              </a:rPr>
              <a:t>paths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increasing</a:t>
            </a:r>
            <a:r>
              <a:rPr lang="de-DE">
                <a:cs typeface="Arial"/>
              </a:rPr>
              <a:t> costs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0EA4D1-0207-AD1C-842D-2537E17A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14F4A-63A3-E691-104E-CB35258E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13E62C-7905-3288-2E10-C2EF456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A* Discretization </a:t>
            </a:r>
            <a:r>
              <a:rPr lang="de-DE" sz="3150" err="1">
                <a:cs typeface="Arial"/>
              </a:rPr>
              <a:t>Comparision</a:t>
            </a:r>
            <a:endParaRPr lang="de-DE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B8A22-38BF-2C52-82EB-F75BCCC00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541" y="1580729"/>
            <a:ext cx="8094946" cy="401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6CBBB-98D0-31ED-AEE0-67D62243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0" y="5106469"/>
            <a:ext cx="1368192" cy="9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F8FBE6-621C-9D11-4CA4-C9F43256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" y="1578293"/>
            <a:ext cx="3640899" cy="4491691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cs typeface="Arial"/>
              </a:rPr>
              <a:t>Shorter </a:t>
            </a:r>
            <a:r>
              <a:rPr lang="de-DE" err="1">
                <a:cs typeface="Arial"/>
              </a:rPr>
              <a:t>paths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increasing</a:t>
            </a:r>
            <a:r>
              <a:rPr lang="de-DE">
                <a:cs typeface="Arial"/>
              </a:rPr>
              <a:t> costs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0EA4D1-0207-AD1C-842D-2537E17A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14F4A-63A3-E691-104E-CB35258E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13E62C-7905-3288-2E10-C2EF456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A* Discretization </a:t>
            </a:r>
            <a:r>
              <a:rPr lang="de-DE" sz="3150" err="1">
                <a:cs typeface="Arial"/>
              </a:rPr>
              <a:t>Comparision</a:t>
            </a:r>
            <a:endParaRPr lang="de-DE" err="1"/>
          </a:p>
        </p:txBody>
      </p:sp>
      <p:pic>
        <p:nvPicPr>
          <p:cNvPr id="9" name="Picture 8" descr="A red circles and blue dots&#10;&#10;Description automatically generated">
            <a:extLst>
              <a:ext uri="{FF2B5EF4-FFF2-40B4-BE49-F238E27FC236}">
                <a16:creationId xmlns:a16="http://schemas.microsoft.com/office/drawing/2014/main" id="{D4E08830-4398-483C-5714-00BEE673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91" y="2753191"/>
            <a:ext cx="3520580" cy="3541529"/>
          </a:xfrm>
          <a:prstGeom prst="rect">
            <a:avLst/>
          </a:prstGeom>
        </p:spPr>
      </p:pic>
      <p:pic>
        <p:nvPicPr>
          <p:cNvPr id="11" name="Picture 10" descr="A grid with red and blue circles&#10;&#10;Description automatically generated">
            <a:extLst>
              <a:ext uri="{FF2B5EF4-FFF2-40B4-BE49-F238E27FC236}">
                <a16:creationId xmlns:a16="http://schemas.microsoft.com/office/drawing/2014/main" id="{9522D502-22D3-F7EA-5C82-9482C2B6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14" y="2749131"/>
            <a:ext cx="3540692" cy="3535472"/>
          </a:xfrm>
          <a:prstGeom prst="rect">
            <a:avLst/>
          </a:prstGeom>
        </p:spPr>
      </p:pic>
      <p:sp>
        <p:nvSpPr>
          <p:cNvPr id="13" name="Textfeld 5">
            <a:extLst>
              <a:ext uri="{FF2B5EF4-FFF2-40B4-BE49-F238E27FC236}">
                <a16:creationId xmlns:a16="http://schemas.microsoft.com/office/drawing/2014/main" id="{38110929-6DB4-1633-C99F-F1574C2F6D5F}"/>
              </a:ext>
            </a:extLst>
          </p:cNvPr>
          <p:cNvSpPr txBox="1"/>
          <p:nvPr/>
        </p:nvSpPr>
        <p:spPr>
          <a:xfrm>
            <a:off x="1852777" y="2370716"/>
            <a:ext cx="27544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/>
              <a:t>astar</a:t>
            </a:r>
            <a:r>
              <a:rPr lang="en-US" sz="2000"/>
              <a:t> 10</a:t>
            </a:r>
            <a:endParaRPr lang="de-DE" sz="2000">
              <a:cs typeface="Arial"/>
            </a:endParaRPr>
          </a:p>
        </p:txBody>
      </p:sp>
      <p:sp>
        <p:nvSpPr>
          <p:cNvPr id="15" name="Textfeld 10">
            <a:extLst>
              <a:ext uri="{FF2B5EF4-FFF2-40B4-BE49-F238E27FC236}">
                <a16:creationId xmlns:a16="http://schemas.microsoft.com/office/drawing/2014/main" id="{CD4B08C2-3F39-49CB-5519-F6BBC9B68D92}"/>
              </a:ext>
            </a:extLst>
          </p:cNvPr>
          <p:cNvSpPr txBox="1"/>
          <p:nvPr/>
        </p:nvSpPr>
        <p:spPr>
          <a:xfrm>
            <a:off x="7250480" y="237071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astar 30</a:t>
            </a:r>
            <a:endParaRPr lang="de-DE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19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F8FBE6-621C-9D11-4CA4-C9F43256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4" y="1578293"/>
            <a:ext cx="3881823" cy="4491691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cs typeface="Arial"/>
              </a:rPr>
              <a:t>Shorter </a:t>
            </a:r>
            <a:r>
              <a:rPr lang="de-DE" err="1">
                <a:cs typeface="Arial"/>
              </a:rPr>
              <a:t>paths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increasing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costs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>
                <a:ea typeface="+mn-lt"/>
                <a:cs typeface="+mn-lt"/>
              </a:rPr>
              <a:t>Environment 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depending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0EA4D1-0207-AD1C-842D-2537E17A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14F4A-63A3-E691-104E-CB35258E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13E62C-7905-3288-2E10-C2EF456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A* Discretization </a:t>
            </a:r>
            <a:r>
              <a:rPr lang="de-DE" sz="3150" err="1">
                <a:cs typeface="Arial"/>
              </a:rPr>
              <a:t>Comparision</a:t>
            </a:r>
            <a:endParaRPr lang="de-DE" err="1"/>
          </a:p>
        </p:txBody>
      </p:sp>
      <p:pic>
        <p:nvPicPr>
          <p:cNvPr id="7" name="Picture 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A8C013D-381C-1927-E4B0-F5B90C7F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29" y="1892431"/>
            <a:ext cx="3368458" cy="3358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F9478-9D63-7951-AAAC-F99F1C11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75" y="1890194"/>
            <a:ext cx="3373677" cy="3368458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B20495F0-8E44-AEAF-C981-28EBC5CE809B}"/>
              </a:ext>
            </a:extLst>
          </p:cNvPr>
          <p:cNvSpPr txBox="1"/>
          <p:nvPr/>
        </p:nvSpPr>
        <p:spPr>
          <a:xfrm>
            <a:off x="4722278" y="152022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/>
              <a:t>astar</a:t>
            </a:r>
            <a:r>
              <a:rPr lang="en-US" sz="2000"/>
              <a:t> 25</a:t>
            </a:r>
            <a:endParaRPr lang="de-DE" sz="2000">
              <a:cs typeface="Arial"/>
            </a:endParaRPr>
          </a:p>
        </p:txBody>
      </p:sp>
      <p:sp>
        <p:nvSpPr>
          <p:cNvPr id="11" name="Textfeld 5">
            <a:extLst>
              <a:ext uri="{FF2B5EF4-FFF2-40B4-BE49-F238E27FC236}">
                <a16:creationId xmlns:a16="http://schemas.microsoft.com/office/drawing/2014/main" id="{6EA9FED1-FCE4-A871-160B-EB3751E68FB8}"/>
              </a:ext>
            </a:extLst>
          </p:cNvPr>
          <p:cNvSpPr txBox="1"/>
          <p:nvPr/>
        </p:nvSpPr>
        <p:spPr>
          <a:xfrm>
            <a:off x="8512613" y="152022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/>
              <a:t>astar</a:t>
            </a:r>
            <a:r>
              <a:rPr lang="en-US" sz="2000"/>
              <a:t> 30</a:t>
            </a:r>
            <a:endParaRPr lang="de-DE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97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F8FBE6-621C-9D11-4CA4-C9F43256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3" y="1573074"/>
            <a:ext cx="4689953" cy="4496910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cs typeface="Arial"/>
              </a:rPr>
              <a:t>Higher </a:t>
            </a:r>
            <a:r>
              <a:rPr lang="de-DE" err="1">
                <a:cs typeface="Arial"/>
              </a:rPr>
              <a:t>success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rates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finer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discretization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>
                <a:cs typeface="Arial"/>
              </a:rPr>
              <a:t>Modest </a:t>
            </a:r>
            <a:r>
              <a:rPr lang="de-DE" err="1">
                <a:cs typeface="Arial"/>
              </a:rPr>
              <a:t>discretization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may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be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enough</a:t>
            </a:r>
            <a:endParaRPr lang="de-DE">
              <a:cs typeface="Arial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0EA4D1-0207-AD1C-842D-2537E17A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14F4A-63A3-E691-104E-CB35258E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13E62C-7905-3288-2E10-C2EF456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A* Discretization </a:t>
            </a:r>
            <a:r>
              <a:rPr lang="de-DE" sz="3150" err="1">
                <a:cs typeface="Arial"/>
              </a:rPr>
              <a:t>Comparision</a:t>
            </a:r>
            <a:endParaRPr lang="de-DE" err="1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DC21B898-5A1B-4AA1-8246-F273DD1C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35" y="1382876"/>
            <a:ext cx="5082128" cy="462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0B195-7EA3-27CC-C686-A9B8C885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41" y="5484405"/>
            <a:ext cx="2082883" cy="58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F8FBE6-621C-9D11-4CA4-C9F43256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43" y="1573074"/>
            <a:ext cx="4689953" cy="4496910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cs typeface="Arial"/>
              </a:rPr>
              <a:t>Higher </a:t>
            </a:r>
            <a:r>
              <a:rPr lang="de-DE" err="1">
                <a:cs typeface="Arial"/>
              </a:rPr>
              <a:t>success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rates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finer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discretization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>
                <a:cs typeface="Arial"/>
              </a:rPr>
              <a:t>Modest </a:t>
            </a:r>
            <a:r>
              <a:rPr lang="de-DE" err="1">
                <a:cs typeface="Arial"/>
              </a:rPr>
              <a:t>discretization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may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be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enough</a:t>
            </a:r>
            <a:endParaRPr lang="de-DE">
              <a:cs typeface="Arial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0EA4D1-0207-AD1C-842D-2537E17A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14F4A-63A3-E691-104E-CB35258E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13E62C-7905-3288-2E10-C2EF456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A* Discretization </a:t>
            </a:r>
            <a:r>
              <a:rPr lang="de-DE" sz="3150" err="1">
                <a:cs typeface="Arial"/>
              </a:rPr>
              <a:t>Comparision</a:t>
            </a:r>
            <a:endParaRPr lang="de-DE" err="1"/>
          </a:p>
        </p:txBody>
      </p:sp>
      <p:pic>
        <p:nvPicPr>
          <p:cNvPr id="9" name="Picture 8" descr="A red grid with green dots&#10;&#10;Description automatically generated">
            <a:extLst>
              <a:ext uri="{FF2B5EF4-FFF2-40B4-BE49-F238E27FC236}">
                <a16:creationId xmlns:a16="http://schemas.microsoft.com/office/drawing/2014/main" id="{10378501-C8F6-B090-B196-1C461B7E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31" y="2878728"/>
            <a:ext cx="3385343" cy="3389795"/>
          </a:xfrm>
          <a:prstGeom prst="rect">
            <a:avLst/>
          </a:prstGeom>
        </p:spPr>
      </p:pic>
      <p:pic>
        <p:nvPicPr>
          <p:cNvPr id="11" name="Picture 10" descr="A red and blue grid&#10;&#10;Description automatically generated">
            <a:extLst>
              <a:ext uri="{FF2B5EF4-FFF2-40B4-BE49-F238E27FC236}">
                <a16:creationId xmlns:a16="http://schemas.microsoft.com/office/drawing/2014/main" id="{3674480F-CDDB-3432-8E3E-0816F1FC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029" y="2877457"/>
            <a:ext cx="3376991" cy="3376990"/>
          </a:xfrm>
          <a:prstGeom prst="rect">
            <a:avLst/>
          </a:prstGeom>
        </p:spPr>
      </p:pic>
      <p:sp>
        <p:nvSpPr>
          <p:cNvPr id="13" name="Textfeld 5">
            <a:extLst>
              <a:ext uri="{FF2B5EF4-FFF2-40B4-BE49-F238E27FC236}">
                <a16:creationId xmlns:a16="http://schemas.microsoft.com/office/drawing/2014/main" id="{6DA807BA-0E77-1CEB-6278-714101440CA1}"/>
              </a:ext>
            </a:extLst>
          </p:cNvPr>
          <p:cNvSpPr txBox="1"/>
          <p:nvPr/>
        </p:nvSpPr>
        <p:spPr>
          <a:xfrm>
            <a:off x="5505894" y="237071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/>
              <a:t>astar</a:t>
            </a:r>
            <a:r>
              <a:rPr lang="en-US" sz="2000"/>
              <a:t> 10</a:t>
            </a:r>
            <a:endParaRPr lang="de-DE" sz="2000">
              <a:cs typeface="Arial"/>
            </a:endParaRPr>
          </a:p>
        </p:txBody>
      </p:sp>
      <p:sp>
        <p:nvSpPr>
          <p:cNvPr id="15" name="Textfeld 10">
            <a:extLst>
              <a:ext uri="{FF2B5EF4-FFF2-40B4-BE49-F238E27FC236}">
                <a16:creationId xmlns:a16="http://schemas.microsoft.com/office/drawing/2014/main" id="{CDE32230-DE02-26A3-DC38-13A100E94616}"/>
              </a:ext>
            </a:extLst>
          </p:cNvPr>
          <p:cNvSpPr txBox="1"/>
          <p:nvPr/>
        </p:nvSpPr>
        <p:spPr>
          <a:xfrm>
            <a:off x="8808098" y="237071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/>
              <a:t>astar</a:t>
            </a:r>
            <a:r>
              <a:rPr lang="en-US" sz="2000"/>
              <a:t> 100</a:t>
            </a:r>
            <a:endParaRPr lang="de-DE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366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1072F3-B5F1-7C97-898F-E17EF54E8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cs typeface="Arial"/>
              </a:rPr>
              <a:t>Path collision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0D07A3-7B1F-5096-7120-7E46E62C4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cs typeface="Arial"/>
              </a:rPr>
              <a:t>No path collision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0EA4D1-0207-AD1C-842D-2537E17A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14F4A-63A3-E691-104E-CB35258E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13E62C-7905-3288-2E10-C2EF456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A* </a:t>
            </a:r>
            <a:r>
              <a:rPr lang="de-DE" sz="3150" err="1">
                <a:cs typeface="Arial"/>
              </a:rPr>
              <a:t>Collision</a:t>
            </a:r>
            <a:r>
              <a:rPr lang="de-DE" sz="3150">
                <a:cs typeface="Arial"/>
              </a:rPr>
              <a:t> Handling</a:t>
            </a:r>
            <a:endParaRPr lang="de-DE" sz="315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3C3099-59EA-A386-672D-FDE6921E4513}"/>
              </a:ext>
            </a:extLst>
          </p:cNvPr>
          <p:cNvSpPr txBox="1"/>
          <p:nvPr/>
        </p:nvSpPr>
        <p:spPr>
          <a:xfrm>
            <a:off x="1258866" y="201042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/>
              <a:t>astar</a:t>
            </a:r>
            <a:r>
              <a:rPr lang="en-US" sz="2000"/>
              <a:t> 10</a:t>
            </a:r>
            <a:endParaRPr lang="de-DE" sz="2000">
              <a:cs typeface="Arial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64904B-C329-6A63-C555-FB3211BD801D}"/>
              </a:ext>
            </a:extLst>
          </p:cNvPr>
          <p:cNvSpPr txBox="1"/>
          <p:nvPr/>
        </p:nvSpPr>
        <p:spPr>
          <a:xfrm>
            <a:off x="6864263" y="199998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astar 10</a:t>
            </a:r>
            <a:endParaRPr lang="de-DE" sz="2000">
              <a:cs typeface="Arial"/>
            </a:endParaRPr>
          </a:p>
        </p:txBody>
      </p:sp>
      <p:pic>
        <p:nvPicPr>
          <p:cNvPr id="2" name="Picture 1" descr="A red star on a grid&#10;&#10;Description automatically generated">
            <a:extLst>
              <a:ext uri="{FF2B5EF4-FFF2-40B4-BE49-F238E27FC236}">
                <a16:creationId xmlns:a16="http://schemas.microsoft.com/office/drawing/2014/main" id="{6E07EBE3-4945-FB55-3FE9-26CE1973D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2442029"/>
            <a:ext cx="3685419" cy="3679371"/>
          </a:xfrm>
          <a:prstGeom prst="rect">
            <a:avLst/>
          </a:prstGeom>
        </p:spPr>
      </p:pic>
      <p:pic>
        <p:nvPicPr>
          <p:cNvPr id="9" name="Picture 8" descr="A red star with dots and lines&#10;&#10;Description automatically generated">
            <a:extLst>
              <a:ext uri="{FF2B5EF4-FFF2-40B4-BE49-F238E27FC236}">
                <a16:creationId xmlns:a16="http://schemas.microsoft.com/office/drawing/2014/main" id="{C51B5DA8-5B41-F5FE-45CA-4BE75960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81" y="2417837"/>
            <a:ext cx="3727753" cy="37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17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F8FBE6-621C-9D11-4CA4-C9F43256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81" y="1578293"/>
            <a:ext cx="3640899" cy="4491691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cs typeface="Arial"/>
              </a:rPr>
              <a:t>Shorter </a:t>
            </a:r>
            <a:r>
              <a:rPr lang="de-DE" err="1">
                <a:cs typeface="Arial"/>
              </a:rPr>
              <a:t>paths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without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path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collision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 err="1">
                <a:cs typeface="Arial"/>
              </a:rPr>
              <a:t>Faster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without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path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collision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 b="1">
                <a:cs typeface="Arial"/>
              </a:rPr>
              <a:t>BUT: Not </a:t>
            </a:r>
            <a:r>
              <a:rPr lang="de-DE" b="1" err="1">
                <a:cs typeface="Arial"/>
              </a:rPr>
              <a:t>correct</a:t>
            </a:r>
            <a:endParaRPr lang="de-DE" b="1">
              <a:cs typeface="Arial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0EA4D1-0207-AD1C-842D-2537E17A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14F4A-63A3-E691-104E-CB35258E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13E62C-7905-3288-2E10-C2EF456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A* </a:t>
            </a:r>
            <a:r>
              <a:rPr lang="de-DE" sz="3150" err="1">
                <a:cs typeface="Arial"/>
              </a:rPr>
              <a:t>Collision</a:t>
            </a:r>
            <a:r>
              <a:rPr lang="de-DE" sz="3150">
                <a:cs typeface="Arial"/>
              </a:rPr>
              <a:t> Handling</a:t>
            </a:r>
            <a:endParaRPr lang="de-DE" sz="3150"/>
          </a:p>
        </p:txBody>
      </p:sp>
      <p:pic>
        <p:nvPicPr>
          <p:cNvPr id="6" name="Picture 5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E9434369-77F7-4E70-9A4F-FCF294F2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9" y="1708235"/>
            <a:ext cx="7813524" cy="3895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2E1D6-E13B-AFFD-1B3A-9155B7812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14" y="4792338"/>
            <a:ext cx="1529494" cy="107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26A68-FEAA-A932-EFB0-FD526A8B008D}"/>
              </a:ext>
            </a:extLst>
          </p:cNvPr>
          <p:cNvSpPr txBox="1"/>
          <p:nvPr/>
        </p:nvSpPr>
        <p:spPr>
          <a:xfrm>
            <a:off x="4572978" y="1310110"/>
            <a:ext cx="2405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cs typeface="Arial"/>
              </a:rPr>
              <a:t>With path collision</a:t>
            </a: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1C51E-B255-D419-3B77-268B2E074D18}"/>
              </a:ext>
            </a:extLst>
          </p:cNvPr>
          <p:cNvSpPr txBox="1"/>
          <p:nvPr/>
        </p:nvSpPr>
        <p:spPr>
          <a:xfrm>
            <a:off x="7284802" y="1310107"/>
            <a:ext cx="2724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cs typeface="Arial"/>
              </a:rPr>
              <a:t>Without path collision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8707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749D1-7797-6924-A122-597A8521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212B3-9D6B-1603-E3ED-D619615C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E08831-15B2-2A83-11B9-39439F26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50">
                <a:cs typeface="Arial"/>
              </a:rPr>
              <a:t>PRM vs A*</a:t>
            </a:r>
            <a:endParaRPr lang="en-US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A0DD6F37-D0D4-1903-A9DF-33FDF832E39F}"/>
              </a:ext>
            </a:extLst>
          </p:cNvPr>
          <p:cNvSpPr txBox="1">
            <a:spLocks/>
          </p:cNvSpPr>
          <p:nvPr/>
        </p:nvSpPr>
        <p:spPr>
          <a:xfrm>
            <a:off x="522962" y="1573074"/>
            <a:ext cx="3834008" cy="44969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71145"/>
            <a:r>
              <a:rPr lang="de-DE" err="1">
                <a:cs typeface="Arial"/>
              </a:rPr>
              <a:t>Visibility</a:t>
            </a:r>
            <a:r>
              <a:rPr lang="de-DE">
                <a:cs typeface="Arial"/>
              </a:rPr>
              <a:t> PRM not </a:t>
            </a:r>
            <a:r>
              <a:rPr lang="de-DE" err="1">
                <a:cs typeface="Arial"/>
              </a:rPr>
              <a:t>competitive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 err="1">
                <a:cs typeface="Arial"/>
              </a:rPr>
              <a:t>Lazy</a:t>
            </a:r>
            <a:r>
              <a:rPr lang="de-DE">
                <a:cs typeface="Arial"/>
              </a:rPr>
              <a:t> PRM </a:t>
            </a:r>
          </a:p>
          <a:p>
            <a:pPr marL="626745" lvl="1" indent="-271145">
              <a:buFont typeface="Courier New"/>
              <a:buChar char="o"/>
            </a:pPr>
            <a:r>
              <a:rPr lang="de-DE" sz="2350">
                <a:cs typeface="Arial"/>
              </a:rPr>
              <a:t>Fastest</a:t>
            </a:r>
          </a:p>
          <a:p>
            <a:pPr marL="626745" lvl="1" indent="-271145">
              <a:buFont typeface="Courier New"/>
              <a:buChar char="o"/>
            </a:pPr>
            <a:r>
              <a:rPr lang="de-DE" sz="2350" err="1">
                <a:cs typeface="Arial"/>
              </a:rPr>
              <a:t>Shortest</a:t>
            </a:r>
            <a:r>
              <a:rPr lang="de-DE" sz="2350">
                <a:cs typeface="Arial"/>
              </a:rPr>
              <a:t> </a:t>
            </a:r>
            <a:r>
              <a:rPr lang="de-DE" sz="2350" err="1">
                <a:cs typeface="Arial"/>
              </a:rPr>
              <a:t>paths</a:t>
            </a:r>
            <a:endParaRPr lang="de-DE" sz="2350">
              <a:cs typeface="Arial"/>
            </a:endParaRPr>
          </a:p>
          <a:p>
            <a:pPr marL="355600" lvl="1" indent="0">
              <a:buNone/>
            </a:pPr>
            <a:endParaRPr lang="de-DE" sz="2350">
              <a:cs typeface="Arial"/>
            </a:endParaRPr>
          </a:p>
          <a:p>
            <a:pPr marL="271145" indent="-271145"/>
            <a:r>
              <a:rPr lang="de-DE">
                <a:cs typeface="Arial"/>
              </a:rPr>
              <a:t>A*</a:t>
            </a:r>
          </a:p>
          <a:p>
            <a:pPr marL="626745" lvl="1" indent="-271145">
              <a:buFont typeface="Courier New"/>
              <a:buChar char="o"/>
            </a:pPr>
            <a:r>
              <a:rPr lang="de-DE" sz="2350">
                <a:cs typeface="Arial"/>
              </a:rPr>
              <a:t>Optimal </a:t>
            </a:r>
            <a:r>
              <a:rPr lang="de-DE" sz="2350" err="1">
                <a:cs typeface="Arial"/>
              </a:rPr>
              <a:t>discret</a:t>
            </a:r>
            <a:r>
              <a:rPr lang="de-DE" sz="2350">
                <a:cs typeface="Arial"/>
              </a:rPr>
              <a:t> </a:t>
            </a:r>
            <a:r>
              <a:rPr lang="de-DE" sz="2350" err="1">
                <a:cs typeface="Arial"/>
              </a:rPr>
              <a:t>path</a:t>
            </a:r>
            <a:endParaRPr lang="de-DE">
              <a:cs typeface="Arial"/>
            </a:endParaRPr>
          </a:p>
          <a:p>
            <a:pPr marL="626745" lvl="1" indent="-271145">
              <a:buFont typeface="Courier New"/>
              <a:buChar char="o"/>
            </a:pPr>
            <a:r>
              <a:rPr lang="de-DE" sz="2350" err="1">
                <a:cs typeface="Arial"/>
              </a:rPr>
              <a:t>Faster</a:t>
            </a:r>
            <a:r>
              <a:rPr lang="de-DE" sz="2350">
                <a:cs typeface="Arial"/>
              </a:rPr>
              <a:t> in </a:t>
            </a:r>
            <a:r>
              <a:rPr lang="de-DE" sz="2350" err="1">
                <a:cs typeface="Arial"/>
              </a:rPr>
              <a:t>suitable</a:t>
            </a:r>
            <a:r>
              <a:rPr lang="de-DE" sz="2350">
                <a:cs typeface="Arial"/>
              </a:rPr>
              <a:t> </a:t>
            </a:r>
            <a:r>
              <a:rPr lang="de-DE" sz="2350" err="1">
                <a:cs typeface="Arial"/>
              </a:rPr>
              <a:t>environments</a:t>
            </a:r>
            <a:endParaRPr lang="de-DE" sz="2350">
              <a:cs typeface="Arial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6975B7-B971-743A-EA74-BFD44D823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5740" y="1315488"/>
            <a:ext cx="7813109" cy="3911035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27E6EE-3E84-A2E4-1CED-C4074B161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376" y="5379392"/>
            <a:ext cx="1203662" cy="8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8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CE93F4-4D35-0AC6-6E2A-DCFB35537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57575"/>
            <a:ext cx="10556966" cy="2090758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en-US"/>
              <a:t>Given a weighted graph, start node S and goal node G find the shortest path from S to G</a:t>
            </a:r>
            <a:endParaRPr lang="de-DE"/>
          </a:p>
          <a:p>
            <a:pPr marL="626745" lvl="1" indent="-271145">
              <a:buChar char="•"/>
            </a:pPr>
            <a:endParaRPr lang="en-US">
              <a:cs typeface="Arial"/>
            </a:endParaRPr>
          </a:p>
          <a:p>
            <a:pPr marL="626745" lvl="1" indent="-271145"/>
            <a:endParaRPr lang="en-US">
              <a:cs typeface="Arial"/>
            </a:endParaRPr>
          </a:p>
          <a:p>
            <a:pPr marL="626745" lvl="1" indent="-271145"/>
            <a:endParaRPr lang="en-US"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C9F34-3564-B1A1-8573-ECF5C7EF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72978-BF5C-147A-475A-B5D62F97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F54C24-8572-39D4-9A93-562D6A06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A*</a:t>
            </a:r>
            <a:endParaRPr lang="en-US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4627C56D-0AE7-8CCA-C572-D3D2649953CE}"/>
              </a:ext>
            </a:extLst>
          </p:cNvPr>
          <p:cNvSpPr txBox="1">
            <a:spLocks/>
          </p:cNvSpPr>
          <p:nvPr/>
        </p:nvSpPr>
        <p:spPr>
          <a:xfrm>
            <a:off x="505578" y="3428999"/>
            <a:ext cx="5180847" cy="27236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71145"/>
            <a:r>
              <a:rPr lang="en-US"/>
              <a:t>Properties</a:t>
            </a:r>
            <a:endParaRPr lang="en-US">
              <a:cs typeface="Arial"/>
            </a:endParaRPr>
          </a:p>
          <a:p>
            <a:pPr marL="626745" lvl="1" indent="-271145"/>
            <a:r>
              <a:rPr lang="en-US" sz="2350"/>
              <a:t>Completeness</a:t>
            </a:r>
            <a:endParaRPr lang="en-US">
              <a:cs typeface="Arial"/>
            </a:endParaRPr>
          </a:p>
          <a:p>
            <a:pPr marL="626745" lvl="1" indent="-271145"/>
            <a:r>
              <a:rPr lang="en-US" sz="2350"/>
              <a:t>Optimality</a:t>
            </a:r>
            <a:endParaRPr lang="en-US">
              <a:cs typeface="Arial"/>
            </a:endParaRPr>
          </a:p>
          <a:p>
            <a:pPr marL="626745" lvl="1" indent="-271145"/>
            <a:r>
              <a:rPr lang="en-US" sz="2350"/>
              <a:t>Optimal Efficiency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2A055BED-11FA-C4D4-7031-6D2129C5777E}"/>
              </a:ext>
            </a:extLst>
          </p:cNvPr>
          <p:cNvSpPr txBox="1">
            <a:spLocks/>
          </p:cNvSpPr>
          <p:nvPr/>
        </p:nvSpPr>
        <p:spPr>
          <a:xfrm>
            <a:off x="533401" y="2712737"/>
            <a:ext cx="5464176" cy="36072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71145"/>
            <a:endParaRPr lang="en-US" sz="2350"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3C7813-C3F8-FE84-5B91-0BD3C97B0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594" y="2294122"/>
            <a:ext cx="6028604" cy="2653502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13EECDA6-8CA4-B749-10D6-E7898756C6CB}"/>
              </a:ext>
            </a:extLst>
          </p:cNvPr>
          <p:cNvSpPr txBox="1">
            <a:spLocks/>
          </p:cNvSpPr>
          <p:nvPr/>
        </p:nvSpPr>
        <p:spPr>
          <a:xfrm>
            <a:off x="9794121" y="5404640"/>
            <a:ext cx="1892301" cy="76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de-DE" sz="1600" b="1"/>
              <a:t>b: </a:t>
            </a:r>
            <a:r>
              <a:rPr lang="en-US" altLang="de-DE" sz="1600"/>
              <a:t>branching factor</a:t>
            </a:r>
          </a:p>
          <a:p>
            <a:pPr marL="0" indent="0">
              <a:buNone/>
            </a:pPr>
            <a:r>
              <a:rPr lang="en-US" altLang="de-DE" sz="1600" b="1"/>
              <a:t>d: </a:t>
            </a:r>
            <a:r>
              <a:rPr lang="en-US" altLang="de-DE" sz="1600"/>
              <a:t>depth of the optimal solution</a:t>
            </a:r>
            <a:endParaRPr lang="en-US" altLang="de-DE" sz="1200"/>
          </a:p>
          <a:p>
            <a:pPr marL="271145" indent="-271145"/>
            <a:endParaRPr lang="en-US" altLang="de-DE" sz="1200"/>
          </a:p>
          <a:p>
            <a:pPr marL="271145" indent="-271145"/>
            <a:endParaRPr lang="en-US" altLang="de-DE" sz="1200"/>
          </a:p>
        </p:txBody>
      </p:sp>
    </p:spTree>
    <p:extLst>
      <p:ext uri="{BB962C8B-B14F-4D97-AF65-F5344CB8AC3E}">
        <p14:creationId xmlns:p14="http://schemas.microsoft.com/office/powerpoint/2010/main" val="306674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D69A7C-C56B-FE24-D206-936559918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Key facts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A1D91-A2FD-DB46-8ABE-586816D923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cs typeface="Arial"/>
              </a:rPr>
              <a:t>Higher </a:t>
            </a:r>
            <a:r>
              <a:rPr lang="de-DE" err="1">
                <a:cs typeface="Arial"/>
              </a:rPr>
              <a:t>success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 err="1">
                <a:cs typeface="Arial"/>
              </a:rPr>
              <a:t>Better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paths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>
                <a:cs typeface="Arial"/>
              </a:rPr>
              <a:t>More time </a:t>
            </a:r>
            <a:r>
              <a:rPr lang="de-DE" err="1">
                <a:cs typeface="Arial"/>
              </a:rPr>
              <a:t>consuming</a:t>
            </a:r>
          </a:p>
          <a:p>
            <a:pPr marL="0" indent="0">
              <a:buNone/>
            </a:pPr>
            <a:endParaRPr lang="de-DE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715A62-B0EA-E362-2224-AFDE80961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Improvements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58F35A-C14D-4A37-448B-CA2A862B39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/>
              <a:t>Adaptive grid</a:t>
            </a:r>
            <a:endParaRPr lang="en-US"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C954D-2C50-DEE0-06E4-A2AEA3AE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EFCFE-55A6-5882-DCC4-11680658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76D8CA-1AE4-6BAA-B762-767DFF4A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50">
                <a:cs typeface="Arial"/>
              </a:rPr>
              <a:t>Summary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42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20C4F9-CC78-C876-A9F6-B967DC13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A474-441B-4A23-B247-525EB2B0A8F2}" type="datetime4">
              <a:rPr lang="en-US" smtClean="0"/>
              <a:t>July 26, 2024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14DE2-98CB-ADB9-683F-47DE1A39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21</a:t>
            </a:fld>
            <a:endParaRPr lang="de-D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E6070C-3CE9-B858-EC8D-69D436B9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60" y="3045126"/>
            <a:ext cx="9158904" cy="767748"/>
          </a:xfrm>
        </p:spPr>
        <p:txBody>
          <a:bodyPr/>
          <a:lstStyle/>
          <a:p>
            <a:r>
              <a:rPr lang="de-DE"/>
              <a:t>Backup Slides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8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391913-AB1E-19EE-F2A5-59ECD3F7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8E99D-D6BD-6A3D-ACAB-9BB27CBE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567EB36-3C37-D208-1DA7-569934B1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A* Extended </a:t>
            </a:r>
            <a:r>
              <a:rPr lang="de-DE" sz="3150" err="1">
                <a:cs typeface="Arial"/>
              </a:rPr>
              <a:t>Algorithm</a:t>
            </a:r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D6651B-0326-7135-FE54-62A5EB62F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 descr="Ein Bild, das Text, Screenshot, Schrift enthält.">
            <a:extLst>
              <a:ext uri="{FF2B5EF4-FFF2-40B4-BE49-F238E27FC236}">
                <a16:creationId xmlns:a16="http://schemas.microsoft.com/office/drawing/2014/main" id="{3AB14246-BFA6-C3BE-B715-969F95FF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532" y="1564462"/>
            <a:ext cx="5786629" cy="4762697"/>
          </a:xfrm>
          <a:prstGeom prst="rect">
            <a:avLst/>
          </a:prstGeom>
        </p:spPr>
      </p:pic>
      <p:pic>
        <p:nvPicPr>
          <p:cNvPr id="10" name="Grafik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47DCC06F-FEFB-183B-3419-F1B23AA0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77" y="1559673"/>
            <a:ext cx="6181007" cy="43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2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7E19B0-8536-C81A-0602-0FA8F30B0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60" y="1715788"/>
            <a:ext cx="7661753" cy="383048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BA503-1596-B67F-F368-49B5928B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DD0C7-E563-D7DD-53E9-D61F532B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AA59A3-C738-36E8-0B6A-F6ED48F2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50">
                <a:cs typeface="Arial"/>
              </a:rPr>
              <a:t>Different step sizes</a:t>
            </a:r>
            <a:endParaRPr lang="en-US"/>
          </a:p>
        </p:txBody>
      </p:sp>
      <p:pic>
        <p:nvPicPr>
          <p:cNvPr id="7" name="Picture 6" descr="A diagram of a star&#10;&#10;Description automatically generated">
            <a:extLst>
              <a:ext uri="{FF2B5EF4-FFF2-40B4-BE49-F238E27FC236}">
                <a16:creationId xmlns:a16="http://schemas.microsoft.com/office/drawing/2014/main" id="{58367C33-8EF5-4B35-E306-3D7B42D4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728" y="1226953"/>
            <a:ext cx="2225459" cy="2204582"/>
          </a:xfrm>
          <a:prstGeom prst="rect">
            <a:avLst/>
          </a:prstGeom>
        </p:spPr>
      </p:pic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3DD4F45D-2FD7-4FB4-5204-54E824E7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990" y="3633657"/>
            <a:ext cx="2235896" cy="22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9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CE93F4-4D35-0AC6-6E2A-DCFB35537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57575"/>
            <a:ext cx="10556966" cy="2090758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en-US"/>
              <a:t>Given a weighted graph, start node S and goal node G find the shortest path from S to G</a:t>
            </a:r>
            <a:endParaRPr lang="de-DE"/>
          </a:p>
          <a:p>
            <a:pPr marL="626745" lvl="1" indent="-271145">
              <a:buChar char="•"/>
            </a:pPr>
            <a:endParaRPr lang="en-US">
              <a:cs typeface="Arial"/>
            </a:endParaRPr>
          </a:p>
          <a:p>
            <a:pPr marL="626745" lvl="1" indent="-271145"/>
            <a:endParaRPr lang="en-US">
              <a:cs typeface="Arial"/>
            </a:endParaRPr>
          </a:p>
          <a:p>
            <a:pPr marL="626745" lvl="1" indent="-271145"/>
            <a:endParaRPr lang="en-US"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C9F34-3564-B1A1-8573-ECF5C7EF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72978-BF5C-147A-475A-B5D62F97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F54C24-8572-39D4-9A93-562D6A06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A*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Inhaltsplatzhalter 1">
                <a:extLst>
                  <a:ext uri="{FF2B5EF4-FFF2-40B4-BE49-F238E27FC236}">
                    <a16:creationId xmlns:a16="http://schemas.microsoft.com/office/drawing/2014/main" id="{4627C56D-0AE7-8CCA-C572-D3D2649953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578" y="2838451"/>
                <a:ext cx="5180847" cy="331415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71448" indent="-271448" algn="l" defTabSz="914347" rtl="0" eaLnBrk="1" latinLnBrk="0" hangingPunct="1">
                  <a:lnSpc>
                    <a:spcPct val="90000"/>
                  </a:lnSpc>
                  <a:spcBef>
                    <a:spcPts val="480"/>
                  </a:spcBef>
                  <a:buSzPct val="88000"/>
                  <a:buFontTx/>
                  <a:buBlip>
                    <a:blip r:embed="rId3"/>
                  </a:buBlip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27" indent="-271448" algn="l" defTabSz="914347" rtl="0" eaLnBrk="1" latinLnBrk="0" hangingPunct="1">
                  <a:lnSpc>
                    <a:spcPct val="90000"/>
                  </a:lnSpc>
                  <a:spcBef>
                    <a:spcPts val="480"/>
                  </a:spcBef>
                  <a:buSzPct val="88000"/>
                  <a:buFontTx/>
                  <a:buBlip>
                    <a:blip r:embed="rId3"/>
                  </a:buBlip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82606" indent="-265098" algn="l" defTabSz="898472" rtl="0" eaLnBrk="1" latinLnBrk="0" hangingPunct="1">
                  <a:lnSpc>
                    <a:spcPct val="90000"/>
                  </a:lnSpc>
                  <a:spcBef>
                    <a:spcPts val="480"/>
                  </a:spcBef>
                  <a:buSzPct val="88000"/>
                  <a:buFontTx/>
                  <a:buBlip>
                    <a:blip r:embed="rId3"/>
                  </a:buBlip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44535" indent="-271448" algn="l" defTabSz="914347" rtl="0" eaLnBrk="1" latinLnBrk="0" hangingPunct="1">
                  <a:lnSpc>
                    <a:spcPct val="90000"/>
                  </a:lnSpc>
                  <a:spcBef>
                    <a:spcPts val="480"/>
                  </a:spcBef>
                  <a:buSzPct val="88000"/>
                  <a:buFontTx/>
                  <a:buBlip>
                    <a:blip r:embed="rId3"/>
                  </a:buBlip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00114" indent="-265098" algn="l" defTabSz="914347" rtl="0" eaLnBrk="1" latinLnBrk="0" hangingPunct="1">
                  <a:lnSpc>
                    <a:spcPct val="90000"/>
                  </a:lnSpc>
                  <a:spcBef>
                    <a:spcPts val="480"/>
                  </a:spcBef>
                  <a:buSzPct val="88000"/>
                  <a:buFontTx/>
                  <a:buBlip>
                    <a:blip r:embed="rId3"/>
                  </a:buBlip>
                  <a:defRPr sz="1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53" indent="-228587" algn="l" defTabSz="91434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26" indent="-228587" algn="l" defTabSz="91434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00" indent="-228587" algn="l" defTabSz="91434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973" indent="-228587" algn="l" defTabSz="91434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1145" indent="-271145"/>
                <a:r>
                  <a:rPr lang="en-US"/>
                  <a:t>Properties</a:t>
                </a:r>
                <a:endParaRPr lang="en-US">
                  <a:cs typeface="Arial"/>
                </a:endParaRPr>
              </a:p>
              <a:p>
                <a:pPr marL="626745" lvl="1" indent="-271145"/>
                <a:r>
                  <a:rPr lang="en-US" sz="2350"/>
                  <a:t>Completeness</a:t>
                </a:r>
                <a:endParaRPr lang="en-US">
                  <a:cs typeface="Arial"/>
                </a:endParaRPr>
              </a:p>
              <a:p>
                <a:pPr marL="626745" lvl="1" indent="-271145"/>
                <a:r>
                  <a:rPr lang="en-US" sz="2350"/>
                  <a:t>Optimality</a:t>
                </a:r>
                <a:endParaRPr lang="en-US">
                  <a:cs typeface="Arial"/>
                </a:endParaRPr>
              </a:p>
              <a:p>
                <a:pPr marL="626745" lvl="1" indent="-271145"/>
                <a:r>
                  <a:rPr lang="en-US" sz="2350"/>
                  <a:t>Optimal Efficiency</a:t>
                </a:r>
              </a:p>
              <a:p>
                <a:pPr marL="626745" lvl="1" indent="-271145"/>
                <a:endParaRPr lang="en-US" sz="2350">
                  <a:cs typeface="Arial"/>
                </a:endParaRPr>
              </a:p>
              <a:p>
                <a:pPr marL="271166" indent="-271145"/>
                <a:r>
                  <a:rPr lang="en-US" sz="2400"/>
                  <a:t>High space complexity</a:t>
                </a:r>
                <a14:m>
                  <m:oMath xmlns:m="http://schemas.openxmlformats.org/officeDocument/2006/math">
                    <m:r>
                      <a:rPr lang="de-DE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endParaRPr lang="en-US" sz="2551">
                  <a:cs typeface="Arial"/>
                </a:endParaRPr>
              </a:p>
            </p:txBody>
          </p:sp>
        </mc:Choice>
        <mc:Fallback>
          <p:sp>
            <p:nvSpPr>
              <p:cNvPr id="10" name="Inhaltsplatzhalter 1">
                <a:extLst>
                  <a:ext uri="{FF2B5EF4-FFF2-40B4-BE49-F238E27FC236}">
                    <a16:creationId xmlns:a16="http://schemas.microsoft.com/office/drawing/2014/main" id="{4627C56D-0AE7-8CCA-C572-D3D264995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78" y="2838451"/>
                <a:ext cx="5180847" cy="3314156"/>
              </a:xfrm>
              <a:prstGeom prst="rect">
                <a:avLst/>
              </a:prstGeom>
              <a:blipFill>
                <a:blip r:embed="rId4"/>
                <a:stretch>
                  <a:fillRect l="-118" t="-4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2A055BED-11FA-C4D4-7031-6D2129C5777E}"/>
              </a:ext>
            </a:extLst>
          </p:cNvPr>
          <p:cNvSpPr txBox="1">
            <a:spLocks/>
          </p:cNvSpPr>
          <p:nvPr/>
        </p:nvSpPr>
        <p:spPr>
          <a:xfrm>
            <a:off x="533401" y="2712737"/>
            <a:ext cx="5464176" cy="36072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71145"/>
            <a:endParaRPr lang="en-US" sz="2350">
              <a:cs typeface="Arial"/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13EECDA6-8CA4-B749-10D6-E7898756C6CB}"/>
              </a:ext>
            </a:extLst>
          </p:cNvPr>
          <p:cNvSpPr txBox="1">
            <a:spLocks/>
          </p:cNvSpPr>
          <p:nvPr/>
        </p:nvSpPr>
        <p:spPr>
          <a:xfrm>
            <a:off x="9794121" y="5404640"/>
            <a:ext cx="1892301" cy="76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de-DE" sz="1600" b="1"/>
              <a:t>b: </a:t>
            </a:r>
            <a:r>
              <a:rPr lang="en-US" altLang="de-DE" sz="1600"/>
              <a:t>branching factor</a:t>
            </a:r>
          </a:p>
          <a:p>
            <a:pPr marL="0" indent="0">
              <a:buNone/>
            </a:pPr>
            <a:r>
              <a:rPr lang="en-US" altLang="de-DE" sz="1600" b="1"/>
              <a:t>d: </a:t>
            </a:r>
            <a:r>
              <a:rPr lang="en-US" altLang="de-DE" sz="1600"/>
              <a:t>depth of the optimal solution</a:t>
            </a:r>
            <a:endParaRPr lang="en-US" altLang="de-DE" sz="1200"/>
          </a:p>
          <a:p>
            <a:pPr marL="271145" indent="-271145"/>
            <a:endParaRPr lang="en-US" altLang="de-DE" sz="1200"/>
          </a:p>
          <a:p>
            <a:pPr marL="271145" indent="-271145"/>
            <a:endParaRPr lang="en-US" altLang="de-DE" sz="1200"/>
          </a:p>
        </p:txBody>
      </p:sp>
    </p:spTree>
    <p:extLst>
      <p:ext uri="{BB962C8B-B14F-4D97-AF65-F5344CB8AC3E}">
        <p14:creationId xmlns:p14="http://schemas.microsoft.com/office/powerpoint/2010/main" val="3359712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F8FBE6-621C-9D11-4CA4-C9F43256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4" y="1578293"/>
            <a:ext cx="3646500" cy="4491691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>
                <a:cs typeface="Arial"/>
              </a:rPr>
              <a:t>Shorter </a:t>
            </a:r>
            <a:r>
              <a:rPr lang="de-DE" err="1">
                <a:cs typeface="Arial"/>
              </a:rPr>
              <a:t>paths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increasing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costs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>
                <a:ea typeface="+mn-lt"/>
                <a:cs typeface="+mn-lt"/>
              </a:rPr>
              <a:t>Environment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depending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0EA4D1-0207-AD1C-842D-2537E17A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14F4A-63A3-E691-104E-CB35258E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413E62C-7905-3288-2E10-C2EF456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>
                <a:cs typeface="Arial"/>
              </a:rPr>
              <a:t>A* Discretization </a:t>
            </a:r>
            <a:r>
              <a:rPr lang="de-DE" sz="3150" err="1">
                <a:cs typeface="Arial"/>
              </a:rPr>
              <a:t>Comparision</a:t>
            </a:r>
            <a:endParaRPr lang="de-DE" err="1"/>
          </a:p>
        </p:txBody>
      </p:sp>
      <p:pic>
        <p:nvPicPr>
          <p:cNvPr id="6" name="Picture 5" descr="A red squares with green dots and blue dots&#10;&#10;Description automatically generated">
            <a:extLst>
              <a:ext uri="{FF2B5EF4-FFF2-40B4-BE49-F238E27FC236}">
                <a16:creationId xmlns:a16="http://schemas.microsoft.com/office/drawing/2014/main" id="{CF57E801-FC53-0087-D7BA-16D869D4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237" y="1922839"/>
            <a:ext cx="3384115" cy="3363239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2B9897CD-5B47-6F6F-3217-50E34B35A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541" y="1922923"/>
            <a:ext cx="3384114" cy="3368457"/>
          </a:xfrm>
          <a:prstGeom prst="rect">
            <a:avLst/>
          </a:prstGeom>
        </p:spPr>
      </p:pic>
      <p:sp>
        <p:nvSpPr>
          <p:cNvPr id="9" name="Textfeld 5">
            <a:extLst>
              <a:ext uri="{FF2B5EF4-FFF2-40B4-BE49-F238E27FC236}">
                <a16:creationId xmlns:a16="http://schemas.microsoft.com/office/drawing/2014/main" id="{AF18C0E1-9B51-2DEE-81E2-87CF1ACECB63}"/>
              </a:ext>
            </a:extLst>
          </p:cNvPr>
          <p:cNvSpPr txBox="1"/>
          <p:nvPr/>
        </p:nvSpPr>
        <p:spPr>
          <a:xfrm>
            <a:off x="4722278" y="152022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/>
              <a:t>astar</a:t>
            </a:r>
            <a:r>
              <a:rPr lang="en-US" sz="2000"/>
              <a:t> 10</a:t>
            </a:r>
            <a:endParaRPr lang="de-DE" sz="2000">
              <a:cs typeface="Arial"/>
            </a:endParaRP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814F26E8-2151-4713-DFF3-07F45C13C2D0}"/>
              </a:ext>
            </a:extLst>
          </p:cNvPr>
          <p:cNvSpPr txBox="1"/>
          <p:nvPr/>
        </p:nvSpPr>
        <p:spPr>
          <a:xfrm>
            <a:off x="8512613" y="152022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/>
              <a:t>astar</a:t>
            </a:r>
            <a:r>
              <a:rPr lang="en-US" sz="2000"/>
              <a:t> 10</a:t>
            </a:r>
            <a:endParaRPr lang="de-DE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560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41B4E36D-0049-91A9-61B0-317B6A7DC5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3400" y="1730938"/>
                <a:ext cx="5464176" cy="82391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2800" b="1" i="1" smtClean="0">
                          <a:effectLst/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de-DE" sz="2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de-DE" sz="2800" b="1" i="1">
                              <a:effectLst/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de-DE" sz="2800" b="1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de-DE" sz="2800" b="1" i="1" smtClean="0">
                          <a:effectLst/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de-DE" altLang="de-DE" sz="2800" b="1" i="1" smtClean="0"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de-DE" sz="2800" b="1" i="1">
                          <a:effectLst/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de-DE" sz="2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de-DE" sz="2800" b="1" i="1">
                              <a:effectLst/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de-DE" sz="2800" b="1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altLang="de-DE" sz="2800" b="1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altLang="de-DE" sz="2800" b="1" i="1" smtClean="0"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altLang="de-DE" sz="2800" b="1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altLang="de-DE" sz="2800" b="1" i="1" smtClean="0">
                          <a:effectLst/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de-DE" altLang="de-DE" sz="2800" b="1" i="1" smtClean="0">
                          <a:effectLst/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altLang="de-DE" sz="2800" b="1" i="1">
                          <a:effectLst/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de-DE" sz="2800" b="1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de-DE" sz="2800" b="1" i="1"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de-DE" sz="2800" b="1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de-DE" sz="2800" b="1">
                  <a:effectLst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41B4E36D-0049-91A9-61B0-317B6A7DC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730938"/>
                <a:ext cx="5464176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25FC907-E8B7-5582-6D23-9986FA767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91302"/>
            <a:ext cx="5464176" cy="178951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BFB5E0-F564-C765-BF98-77168677C5B4}"/>
                  </a:ext>
                </a:extLst>
              </p:cNvPr>
              <p:cNvSpPr txBox="1"/>
              <p:nvPr/>
            </p:nvSpPr>
            <p:spPr>
              <a:xfrm>
                <a:off x="6194424" y="1730938"/>
                <a:ext cx="5464176" cy="823912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rmAutofit fontScale="92500" lnSpcReduction="10000"/>
              </a:bodyPr>
              <a:lstStyle/>
              <a:p>
                <a:pPr defTabSz="914347">
                  <a:lnSpc>
                    <a:spcPct val="90000"/>
                  </a:lnSpc>
                  <a:spcBef>
                    <a:spcPts val="480"/>
                  </a:spcBef>
                  <a:buSzPct val="88000"/>
                </a:pPr>
                <a:r>
                  <a:rPr lang="en-US" altLang="de-DE" sz="2000" b="1" kern="1200">
                    <a:ea typeface="+mn-ea"/>
                    <a:cs typeface="+mn-cs"/>
                  </a:rPr>
                  <a:t>Admissible:  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sSup>
                      <m:sSupPr>
                        <m:ctrlPr>
                          <a:rPr lang="en-US" altLang="de-DE" sz="2000" b="1" i="1" kern="1200"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de-DE" sz="2000" b="1" kern="1200"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p>
                        <m:r>
                          <a:rPr lang="en-US" altLang="de-DE" sz="2000" b="1" i="1" kern="1200"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altLang="de-DE" sz="2000" b="1" kern="1200">
                  <a:ea typeface="+mn-ea"/>
                  <a:cs typeface="+mn-cs"/>
                </a:endParaRPr>
              </a:p>
              <a:p>
                <a:pPr defTabSz="914347">
                  <a:lnSpc>
                    <a:spcPct val="90000"/>
                  </a:lnSpc>
                  <a:spcBef>
                    <a:spcPts val="480"/>
                  </a:spcBef>
                  <a:buSzPct val="88000"/>
                </a:pPr>
                <a:endParaRPr lang="en-US" altLang="de-DE" sz="1600" b="1" kern="1200">
                  <a:latin typeface="+mn-lt"/>
                  <a:ea typeface="+mn-ea"/>
                  <a:cs typeface="+mn-cs"/>
                </a:endParaRPr>
              </a:p>
              <a:p>
                <a:pPr defTabSz="914347">
                  <a:lnSpc>
                    <a:spcPct val="90000"/>
                  </a:lnSpc>
                  <a:spcBef>
                    <a:spcPts val="480"/>
                  </a:spcBef>
                  <a:buSzPct val="88000"/>
                </a:pPr>
                <a:r>
                  <a:rPr lang="en-US" altLang="de-DE" sz="2000" b="1" kern="1200">
                    <a:ea typeface="+mn-ea"/>
                    <a:cs typeface="+mn-cs"/>
                  </a:rPr>
                  <a:t>Consistent: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  <m: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m:rPr>
                        <m:sty m:val="p"/>
                      </m:rP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r>
                      <a:rPr lang="en-US" altLang="de-DE" sz="2000" b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lang="en-US" altLang="de-DE" sz="2000" b="1" i="1" kern="120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altLang="de-DE" sz="2000" b="1" kern="1200">
                  <a:ea typeface="+mn-ea"/>
                  <a:cs typeface="+mn-cs"/>
                </a:endParaRPr>
              </a:p>
              <a:p>
                <a:pPr defTabSz="914347">
                  <a:lnSpc>
                    <a:spcPct val="90000"/>
                  </a:lnSpc>
                  <a:spcBef>
                    <a:spcPts val="480"/>
                  </a:spcBef>
                  <a:buSzPct val="88000"/>
                </a:pPr>
                <a:endParaRPr lang="en-US" altLang="de-DE" sz="1600" b="1" kern="1200"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BFB5E0-F564-C765-BF98-77168677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424" y="1730938"/>
                <a:ext cx="5464176" cy="823912"/>
              </a:xfrm>
              <a:prstGeom prst="rect">
                <a:avLst/>
              </a:prstGeom>
              <a:blipFill>
                <a:blip r:embed="rId5"/>
                <a:stretch>
                  <a:fillRect l="-2676" t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EAF10B-3F77-4148-9261-4997C1F9C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 vert="horz" lIns="0" tIns="0" rIns="0" bIns="0" rtlCol="0">
            <a:normAutofit fontScale="92500"/>
          </a:bodyPr>
          <a:lstStyle/>
          <a:p>
            <a:pPr marL="0" indent="0">
              <a:buNone/>
            </a:pPr>
            <a:r>
              <a:rPr lang="en-US" altLang="de-DE" sz="1200"/>
              <a:t>                  </a:t>
            </a:r>
          </a:p>
          <a:p>
            <a:pPr marL="271145" indent="-271145"/>
            <a:endParaRPr lang="en-US" altLang="de-DE" sz="1200"/>
          </a:p>
          <a:p>
            <a:pPr marL="271145" indent="-271145"/>
            <a:endParaRPr lang="en-US" altLang="de-DE" sz="1200"/>
          </a:p>
          <a:p>
            <a:pPr marL="0" indent="0">
              <a:buNone/>
            </a:pPr>
            <a:endParaRPr lang="en-US" altLang="de-DE" sz="1200"/>
          </a:p>
          <a:p>
            <a:pPr marL="271145" indent="-271145"/>
            <a:endParaRPr lang="en-US" altLang="de-DE" sz="1200"/>
          </a:p>
          <a:p>
            <a:pPr marL="271145" indent="-271145"/>
            <a:endParaRPr lang="en-US" altLang="de-DE" sz="1200"/>
          </a:p>
          <a:p>
            <a:pPr marL="0" indent="0">
              <a:buNone/>
            </a:pPr>
            <a:endParaRPr lang="en-US" altLang="de-DE" sz="1200"/>
          </a:p>
          <a:p>
            <a:pPr marL="0" indent="0"/>
            <a:endParaRPr lang="en-US" altLang="de-DE" sz="1200"/>
          </a:p>
          <a:p>
            <a:pPr marL="0" indent="0">
              <a:buNone/>
            </a:pPr>
            <a:r>
              <a:rPr lang="en-US" altLang="de-DE" sz="1600" b="1"/>
              <a:t>f:</a:t>
            </a:r>
            <a:r>
              <a:rPr lang="en-US" altLang="de-DE" sz="1600"/>
              <a:t> total cost</a:t>
            </a:r>
          </a:p>
          <a:p>
            <a:pPr marL="0" indent="0">
              <a:buNone/>
            </a:pPr>
            <a:r>
              <a:rPr lang="en-US" altLang="de-DE" sz="1600" b="1"/>
              <a:t>g:</a:t>
            </a:r>
            <a:r>
              <a:rPr lang="en-US" altLang="de-DE" sz="1600"/>
              <a:t> exact cost from s to n</a:t>
            </a:r>
          </a:p>
          <a:p>
            <a:pPr marL="0" indent="0">
              <a:buNone/>
            </a:pPr>
            <a:r>
              <a:rPr lang="en-US" altLang="de-DE" sz="1600" b="1"/>
              <a:t>c(n, p):</a:t>
            </a:r>
            <a:r>
              <a:rPr lang="en-US" altLang="de-DE" sz="1600"/>
              <a:t> cost from n to p</a:t>
            </a:r>
          </a:p>
          <a:p>
            <a:pPr marL="0" indent="0">
              <a:buNone/>
            </a:pPr>
            <a:r>
              <a:rPr lang="en-US" altLang="de-DE" sz="1600" b="1"/>
              <a:t>h:</a:t>
            </a:r>
            <a:r>
              <a:rPr lang="en-US" altLang="de-DE" sz="1600"/>
              <a:t> estimated cost from n to g </a:t>
            </a:r>
            <a:r>
              <a:rPr lang="en-US" altLang="de-DE" sz="1600" b="1"/>
              <a:t>(heuristic)</a:t>
            </a:r>
          </a:p>
          <a:p>
            <a:pPr marL="0" indent="0">
              <a:buNone/>
            </a:pPr>
            <a:r>
              <a:rPr lang="en-US" altLang="de-DE" sz="1600" b="1"/>
              <a:t>h*:</a:t>
            </a:r>
            <a:r>
              <a:rPr lang="en-US" altLang="de-DE" sz="1600"/>
              <a:t> actual cost from n to g</a:t>
            </a:r>
          </a:p>
          <a:p>
            <a:pPr marL="0" indent="0">
              <a:buNone/>
            </a:pPr>
            <a:r>
              <a:rPr lang="en-US" altLang="de-DE" sz="1600" b="1"/>
              <a:t>p</a:t>
            </a:r>
            <a:r>
              <a:rPr lang="en-US" altLang="de-DE" sz="1600"/>
              <a:t> is the neighbor node of n</a:t>
            </a:r>
          </a:p>
          <a:p>
            <a:pPr marL="0" indent="0">
              <a:buNone/>
            </a:pPr>
            <a:r>
              <a:rPr lang="en-US" altLang="de-DE" sz="1600" b="1"/>
              <a:t>w</a:t>
            </a:r>
            <a:r>
              <a:rPr lang="en-US" altLang="de-DE" sz="1600"/>
              <a:t>: weight of heuristic and actual costs (0.5: standard, 0: Dijkstra)</a:t>
            </a:r>
          </a:p>
          <a:p>
            <a:pPr marL="0" indent="0"/>
            <a:endParaRPr lang="en-US" altLang="de-DE" sz="1200"/>
          </a:p>
          <a:p>
            <a:pPr marL="271145" indent="-271145"/>
            <a:endParaRPr lang="en-US" altLang="de-DE" sz="1200"/>
          </a:p>
          <a:p>
            <a:pPr marL="271145" indent="-271145"/>
            <a:endParaRPr lang="en-US" altLang="de-DE" sz="12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78DFAF-4E9C-4046-9B41-8430CF0D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6F928B9-F81A-487D-B8DB-109EAF56310C}" type="datetime4">
              <a:rPr lang="en-US" noProof="0" smtClean="0"/>
              <a:pPr>
                <a:spcAft>
                  <a:spcPts val="600"/>
                </a:spcAft>
              </a:pPr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841DC4-110F-4F0B-9794-765B2137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de-DE" noProof="0" smtClean="0"/>
              <a:pPr>
                <a:spcAft>
                  <a:spcPts val="600"/>
                </a:spcAft>
              </a:pPr>
              <a:t>3</a:t>
            </a:fld>
            <a:endParaRPr lang="de-DE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7CB8E55-2263-4826-8A5F-88F5F1CD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A* Algorithm</a:t>
            </a:r>
          </a:p>
        </p:txBody>
      </p:sp>
    </p:spTree>
    <p:extLst>
      <p:ext uri="{BB962C8B-B14F-4D97-AF65-F5344CB8AC3E}">
        <p14:creationId xmlns:p14="http://schemas.microsoft.com/office/powerpoint/2010/main" val="294973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97D66-AEEA-5FA0-8387-584B59F1F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>
                <a:cs typeface="Arial"/>
              </a:rPr>
              <a:t>Initialize Goal G, Start S, Graph, and Parameters</a:t>
            </a:r>
          </a:p>
          <a:p>
            <a:pPr marL="514350" indent="-514350">
              <a:buAutoNum type="arabicPeriod"/>
            </a:pPr>
            <a:endParaRPr lang="en-US">
              <a:cs typeface="Arial"/>
            </a:endParaRPr>
          </a:p>
          <a:p>
            <a:pPr marL="514350" indent="-514350">
              <a:buAutoNum type="arabicPeriod"/>
            </a:pPr>
            <a:r>
              <a:rPr lang="en-US">
                <a:cs typeface="Arial"/>
              </a:rPr>
              <a:t>Add S to Graph</a:t>
            </a:r>
          </a:p>
          <a:p>
            <a:pPr marL="514350" indent="-514350">
              <a:buAutoNum type="arabicPeriod"/>
            </a:pPr>
            <a:endParaRPr lang="en-US">
              <a:cs typeface="Arial"/>
            </a:endParaRPr>
          </a:p>
          <a:p>
            <a:pPr marL="514350" indent="-514350">
              <a:buAutoNum type="arabicPeriod"/>
            </a:pPr>
            <a:r>
              <a:rPr lang="en-US">
                <a:cs typeface="Arial"/>
              </a:rPr>
              <a:t>Repeat</a:t>
            </a:r>
          </a:p>
          <a:p>
            <a:pPr marL="869950" lvl="1" indent="-514350">
              <a:buFont typeface="Courier New"/>
              <a:buChar char="o"/>
            </a:pPr>
            <a:r>
              <a:rPr lang="en-US" sz="2350">
                <a:cs typeface="Arial"/>
              </a:rPr>
              <a:t>Draw the current best node from the heap (</a:t>
            </a:r>
            <a:r>
              <a:rPr lang="en-US" sz="2350" err="1">
                <a:cs typeface="Arial"/>
              </a:rPr>
              <a:t>current_node</a:t>
            </a:r>
            <a:r>
              <a:rPr lang="en-US" sz="2350">
                <a:cs typeface="Arial"/>
              </a:rPr>
              <a:t>)</a:t>
            </a:r>
          </a:p>
          <a:p>
            <a:pPr marL="869950" lvl="1" indent="-514350">
              <a:buFont typeface="Courier New"/>
              <a:buChar char="o"/>
            </a:pPr>
            <a:r>
              <a:rPr lang="en-US" sz="2350">
                <a:cs typeface="Arial"/>
              </a:rPr>
              <a:t>Check if the </a:t>
            </a:r>
            <a:r>
              <a:rPr lang="en-US" sz="2350" err="1">
                <a:cs typeface="Arial"/>
              </a:rPr>
              <a:t>current_node</a:t>
            </a:r>
            <a:r>
              <a:rPr lang="en-US" sz="2350">
                <a:cs typeface="Arial"/>
              </a:rPr>
              <a:t> is in collision --&gt; GOTO 3</a:t>
            </a:r>
          </a:p>
          <a:p>
            <a:pPr marL="869950" lvl="1" indent="-514350">
              <a:buFont typeface="Courier New"/>
              <a:buChar char="o"/>
            </a:pPr>
            <a:r>
              <a:rPr lang="en-US" sz="2350" err="1">
                <a:cs typeface="Arial"/>
              </a:rPr>
              <a:t>IsGoal</a:t>
            </a:r>
            <a:r>
              <a:rPr lang="en-US" sz="2350">
                <a:cs typeface="Arial"/>
              </a:rPr>
              <a:t>(</a:t>
            </a:r>
            <a:r>
              <a:rPr lang="en-US" sz="2350" err="1">
                <a:cs typeface="Arial"/>
              </a:rPr>
              <a:t>current_node</a:t>
            </a:r>
            <a:r>
              <a:rPr lang="en-US" sz="2350">
                <a:cs typeface="Arial"/>
              </a:rPr>
              <a:t>) --&gt; Collect and return the solution</a:t>
            </a:r>
          </a:p>
          <a:p>
            <a:pPr marL="869950" lvl="1" indent="-514350">
              <a:buFont typeface="Courier New"/>
              <a:buChar char="o"/>
            </a:pPr>
            <a:r>
              <a:rPr lang="en-US" sz="2350">
                <a:cs typeface="Arial"/>
              </a:rPr>
              <a:t>Close node and add neighbors to Graph (</a:t>
            </a:r>
            <a:r>
              <a:rPr lang="en-US" sz="2350" err="1">
                <a:cs typeface="Arial"/>
              </a:rPr>
              <a:t>HandleNode</a:t>
            </a:r>
            <a:r>
              <a:rPr lang="en-US" sz="2350">
                <a:cs typeface="Arial"/>
              </a:rPr>
              <a:t>)</a:t>
            </a:r>
          </a:p>
          <a:p>
            <a:pPr marL="1225529" lvl="2" indent="-514350">
              <a:buFont typeface="Courier New"/>
              <a:buChar char="o"/>
            </a:pPr>
            <a:r>
              <a:rPr lang="en-US" sz="2800">
                <a:cs typeface="Arial"/>
              </a:rPr>
              <a:t>Calculate neighbors</a:t>
            </a:r>
          </a:p>
          <a:p>
            <a:pPr marL="1225529" lvl="2" indent="-514350">
              <a:buFont typeface="Courier New"/>
              <a:buChar char="o"/>
            </a:pPr>
            <a:r>
              <a:rPr lang="en-US" sz="2400">
                <a:cs typeface="Arial"/>
              </a:rPr>
              <a:t>Update for all neighbors n costs (f(n)) </a:t>
            </a:r>
          </a:p>
          <a:p>
            <a:pPr marL="1225529" lvl="2" indent="-514350">
              <a:buFont typeface="Courier New"/>
              <a:buChar char="o"/>
            </a:pPr>
            <a:r>
              <a:rPr lang="en-US" sz="2400">
                <a:cs typeface="Arial"/>
              </a:rPr>
              <a:t>set the predecessor node and add to graph</a:t>
            </a:r>
          </a:p>
          <a:p>
            <a:pPr marL="869950" lvl="1" indent="-514350">
              <a:buFont typeface="Courier New"/>
              <a:buChar char="o"/>
            </a:pPr>
            <a:endParaRPr lang="en-US" sz="2350">
              <a:cs typeface="Arial"/>
            </a:endParaRPr>
          </a:p>
          <a:p>
            <a:pPr marL="869950" lvl="1" indent="-514350">
              <a:buFont typeface="Courier New"/>
              <a:buChar char="o"/>
            </a:pPr>
            <a:endParaRPr lang="en-US" sz="2350"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06E5D-EA6D-8AC7-4133-E4199BD4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6C904-CA52-69CA-7BA3-5BB4EC95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E38B9-3CFB-C251-6CA2-D6B3D243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50">
                <a:cs typeface="Arial"/>
              </a:rPr>
              <a:t>A* Algorithm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0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412AC65-00E7-0CD6-1845-FB233A4F6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71145" indent="-271145"/>
            <a:r>
              <a:rPr lang="de-DE" err="1">
                <a:cs typeface="Arial"/>
              </a:rPr>
              <a:t>Parameterizable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discretization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each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joint</a:t>
            </a:r>
            <a:r>
              <a:rPr lang="de-DE">
                <a:cs typeface="Arial"/>
              </a:rPr>
              <a:t>/</a:t>
            </a:r>
            <a:r>
              <a:rPr lang="de-DE" err="1">
                <a:cs typeface="Arial"/>
              </a:rPr>
              <a:t>dimension</a:t>
            </a:r>
            <a:endParaRPr lang="de-DE" sz="2399">
              <a:cs typeface="Arial"/>
            </a:endParaRPr>
          </a:p>
          <a:p>
            <a:pPr marL="626724" lvl="1" indent="-271145"/>
            <a:endParaRPr lang="de-DE" sz="2149">
              <a:cs typeface="Arial"/>
            </a:endParaRPr>
          </a:p>
          <a:p>
            <a:pPr marL="626724" lvl="1" indent="-271145"/>
            <a:r>
              <a:rPr lang="de-DE" sz="2149">
                <a:cs typeface="Arial"/>
              </a:rPr>
              <a:t>Case: Goal G and Start S not in </a:t>
            </a:r>
            <a:r>
              <a:rPr lang="de-DE" sz="2149" err="1">
                <a:cs typeface="Arial"/>
              </a:rPr>
              <a:t>the</a:t>
            </a:r>
            <a:r>
              <a:rPr lang="de-DE" sz="2149">
                <a:cs typeface="Arial"/>
              </a:rPr>
              <a:t> </a:t>
            </a:r>
            <a:r>
              <a:rPr lang="de-DE" sz="2149" err="1">
                <a:cs typeface="Arial"/>
              </a:rPr>
              <a:t>grid</a:t>
            </a:r>
            <a:endParaRPr lang="de-DE" sz="2149">
              <a:cs typeface="Arial"/>
            </a:endParaRPr>
          </a:p>
          <a:p>
            <a:pPr marL="626724" lvl="1" indent="-271145"/>
            <a:endParaRPr lang="de-DE" sz="2149">
              <a:cs typeface="Arial"/>
            </a:endParaRPr>
          </a:p>
          <a:p>
            <a:pPr marL="271145" indent="-271145"/>
            <a:r>
              <a:rPr lang="de-DE">
                <a:cs typeface="Arial"/>
              </a:rPr>
              <a:t>Check </a:t>
            </a:r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collisions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along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path</a:t>
            </a:r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 err="1">
                <a:cs typeface="Arial"/>
              </a:rPr>
              <a:t>Compare</a:t>
            </a:r>
            <a:r>
              <a:rPr lang="de-DE">
                <a:cs typeface="Arial"/>
              </a:rPr>
              <a:t> different </a:t>
            </a:r>
            <a:r>
              <a:rPr lang="de-DE" err="1">
                <a:cs typeface="Arial"/>
              </a:rPr>
              <a:t>discretization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steps</a:t>
            </a:r>
            <a:r>
              <a:rPr lang="de-DE">
                <a:cs typeface="Arial"/>
              </a:rPr>
              <a:t> [10, 15, 25, 50, 100]</a:t>
            </a:r>
          </a:p>
          <a:p>
            <a:pPr marL="271145" indent="-271145"/>
            <a:endParaRPr lang="de-DE">
              <a:cs typeface="Arial"/>
            </a:endParaRPr>
          </a:p>
          <a:p>
            <a:pPr marL="271145" indent="-271145"/>
            <a:r>
              <a:rPr lang="de-DE" err="1">
                <a:cs typeface="Arial"/>
              </a:rPr>
              <a:t>Compare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results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against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lazy</a:t>
            </a:r>
            <a:r>
              <a:rPr lang="de-DE">
                <a:cs typeface="Arial"/>
              </a:rPr>
              <a:t> PRM and </a:t>
            </a:r>
            <a:r>
              <a:rPr lang="de-DE" err="1">
                <a:cs typeface="Arial"/>
              </a:rPr>
              <a:t>visual</a:t>
            </a:r>
            <a:r>
              <a:rPr lang="de-DE">
                <a:cs typeface="Arial"/>
              </a:rPr>
              <a:t> PRM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EA4B7A-96A5-FD53-0387-555BF2AF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01E493-5098-0A03-AD64-C66FA304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04BA91-C249-1D16-5E28-3EB23391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150" err="1">
                <a:cs typeface="Arial"/>
              </a:rPr>
              <a:t>Assignment</a:t>
            </a:r>
            <a:r>
              <a:rPr lang="de-DE" sz="3150">
                <a:cs typeface="Arial"/>
              </a:rPr>
              <a:t>: </a:t>
            </a:r>
            <a:r>
              <a:rPr lang="de-DE" sz="3150" err="1">
                <a:cs typeface="Arial"/>
              </a:rPr>
              <a:t>Extend</a:t>
            </a:r>
            <a:r>
              <a:rPr lang="de-DE" sz="3150">
                <a:cs typeface="Arial"/>
              </a:rPr>
              <a:t> A*</a:t>
            </a:r>
            <a:endParaRPr lang="de-DE" sz="3150"/>
          </a:p>
        </p:txBody>
      </p:sp>
    </p:spTree>
    <p:extLst>
      <p:ext uri="{BB962C8B-B14F-4D97-AF65-F5344CB8AC3E}">
        <p14:creationId xmlns:p14="http://schemas.microsoft.com/office/powerpoint/2010/main" val="363589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97D66-AEEA-5FA0-8387-584B59F1F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>
                <a:cs typeface="Arial"/>
              </a:rPr>
              <a:t>Initialize Goal, Start, Graph and </a:t>
            </a:r>
            <a:r>
              <a:rPr lang="en-US">
                <a:solidFill>
                  <a:srgbClr val="FF0000"/>
                </a:solidFill>
                <a:cs typeface="Arial"/>
              </a:rPr>
              <a:t>Parameters, Initialize </a:t>
            </a:r>
            <a:r>
              <a:rPr lang="en-US" err="1">
                <a:solidFill>
                  <a:srgbClr val="FF0000"/>
                </a:solidFill>
                <a:cs typeface="Arial"/>
              </a:rPr>
              <a:t>step_size</a:t>
            </a:r>
            <a:endParaRPr lang="en-US">
              <a:solidFill>
                <a:srgbClr val="FF0000"/>
              </a:solidFill>
              <a:cs typeface="Arial"/>
            </a:endParaRPr>
          </a:p>
          <a:p>
            <a:pPr marL="514350" indent="-514350">
              <a:buAutoNum type="arabicPeriod"/>
            </a:pPr>
            <a:endParaRPr lang="en-US">
              <a:cs typeface="Arial"/>
            </a:endParaRPr>
          </a:p>
          <a:p>
            <a:pPr marL="514350" indent="-514350">
              <a:buAutoNum type="arabicPeriod"/>
            </a:pPr>
            <a:r>
              <a:rPr lang="en-US">
                <a:cs typeface="Arial"/>
              </a:rPr>
              <a:t>Add S to Graph</a:t>
            </a:r>
          </a:p>
          <a:p>
            <a:pPr marL="514350" indent="-514350">
              <a:buAutoNum type="arabicPeriod"/>
            </a:pPr>
            <a:endParaRPr lang="en-US">
              <a:cs typeface="Arial"/>
            </a:endParaRPr>
          </a:p>
          <a:p>
            <a:pPr marL="514350" indent="-514350">
              <a:buAutoNum type="arabicPeriod"/>
            </a:pPr>
            <a:r>
              <a:rPr lang="en-US">
                <a:solidFill>
                  <a:srgbClr val="FF0000"/>
                </a:solidFill>
                <a:cs typeface="Arial"/>
              </a:rPr>
              <a:t>Discretize the initial goal and start nodes</a:t>
            </a:r>
          </a:p>
          <a:p>
            <a:pPr marL="514350" indent="-514350">
              <a:buAutoNum type="arabicPeriod"/>
            </a:pPr>
            <a:endParaRPr lang="en-US">
              <a:cs typeface="Arial"/>
            </a:endParaRPr>
          </a:p>
          <a:p>
            <a:pPr marL="514350" indent="-514350">
              <a:buAutoNum type="arabicPeriod"/>
            </a:pPr>
            <a:r>
              <a:rPr lang="en-US">
                <a:cs typeface="Arial"/>
              </a:rPr>
              <a:t>Repeat</a:t>
            </a:r>
          </a:p>
          <a:p>
            <a:pPr marL="869950" lvl="1" indent="-514350">
              <a:buFont typeface="Courier New"/>
              <a:buChar char="o"/>
            </a:pPr>
            <a:r>
              <a:rPr lang="en-US" sz="2350">
                <a:cs typeface="Arial"/>
              </a:rPr>
              <a:t>Draw current best node (</a:t>
            </a:r>
            <a:r>
              <a:rPr lang="en-US" sz="2350" err="1">
                <a:cs typeface="Arial"/>
              </a:rPr>
              <a:t>current_node</a:t>
            </a:r>
            <a:r>
              <a:rPr lang="en-US" sz="2350">
                <a:cs typeface="Arial"/>
              </a:rPr>
              <a:t>)</a:t>
            </a:r>
          </a:p>
          <a:p>
            <a:pPr marL="869950" lvl="1" indent="-514350">
              <a:buFont typeface="Courier New"/>
              <a:buChar char="o"/>
            </a:pPr>
            <a:r>
              <a:rPr lang="en-US" sz="2350">
                <a:cs typeface="Arial"/>
              </a:rPr>
              <a:t>Check if point is in collision --&gt; GOTO 4</a:t>
            </a:r>
          </a:p>
          <a:p>
            <a:pPr marL="869950" lvl="1" indent="-514350">
              <a:buFont typeface="Courier New"/>
              <a:buChar char="o"/>
            </a:pPr>
            <a:r>
              <a:rPr lang="en-US" sz="2350" err="1">
                <a:solidFill>
                  <a:srgbClr val="FF0000"/>
                </a:solidFill>
                <a:cs typeface="Arial"/>
              </a:rPr>
              <a:t>IsGoal</a:t>
            </a:r>
            <a:r>
              <a:rPr lang="en-US" sz="2350">
                <a:solidFill>
                  <a:srgbClr val="FF0000"/>
                </a:solidFill>
                <a:cs typeface="Arial"/>
              </a:rPr>
              <a:t>(</a:t>
            </a:r>
            <a:r>
              <a:rPr lang="en-US" sz="2350" err="1">
                <a:solidFill>
                  <a:srgbClr val="FF0000"/>
                </a:solidFill>
                <a:cs typeface="Arial"/>
              </a:rPr>
              <a:t>current_node</a:t>
            </a:r>
            <a:r>
              <a:rPr lang="en-US" sz="2350">
                <a:solidFill>
                  <a:srgbClr val="FF0000"/>
                </a:solidFill>
                <a:cs typeface="Arial"/>
              </a:rPr>
              <a:t>) </a:t>
            </a:r>
            <a:r>
              <a:rPr lang="en-US" sz="2350">
                <a:cs typeface="Arial"/>
              </a:rPr>
              <a:t>--&gt; </a:t>
            </a:r>
            <a:r>
              <a:rPr lang="en-US" sz="2350">
                <a:solidFill>
                  <a:srgbClr val="FF0000"/>
                </a:solidFill>
                <a:cs typeface="Arial"/>
              </a:rPr>
              <a:t>Collect the return the solution</a:t>
            </a:r>
          </a:p>
          <a:p>
            <a:pPr marL="869950" lvl="1" indent="-514350">
              <a:buFont typeface="Courier New"/>
              <a:buChar char="o"/>
            </a:pPr>
            <a:r>
              <a:rPr lang="en-US" sz="2350">
                <a:cs typeface="Arial"/>
              </a:rPr>
              <a:t>Close node and </a:t>
            </a:r>
            <a:r>
              <a:rPr lang="en-US" sz="2350">
                <a:solidFill>
                  <a:srgbClr val="FF0000"/>
                </a:solidFill>
                <a:cs typeface="Arial"/>
              </a:rPr>
              <a:t>add neighbors to Graph</a:t>
            </a:r>
            <a:r>
              <a:rPr lang="en-US" sz="2350">
                <a:cs typeface="Arial"/>
              </a:rPr>
              <a:t> (</a:t>
            </a:r>
            <a:r>
              <a:rPr lang="en-US" sz="2350" err="1">
                <a:cs typeface="Arial"/>
              </a:rPr>
              <a:t>HandleNode</a:t>
            </a:r>
            <a:r>
              <a:rPr lang="en-US" sz="2350">
                <a:cs typeface="Arial"/>
              </a:rPr>
              <a:t>)</a:t>
            </a:r>
          </a:p>
          <a:p>
            <a:pPr marL="1225529" lvl="2" indent="-514350">
              <a:buFont typeface="Courier New"/>
              <a:buChar char="o"/>
            </a:pPr>
            <a:r>
              <a:rPr lang="en-US" sz="2051">
                <a:solidFill>
                  <a:srgbClr val="FF0000"/>
                </a:solidFill>
                <a:cs typeface="Arial"/>
              </a:rPr>
              <a:t>Calculate neighbors</a:t>
            </a:r>
          </a:p>
          <a:p>
            <a:pPr marL="1225529" lvl="2" indent="-514350">
              <a:buFont typeface="Courier New"/>
              <a:buChar char="o"/>
            </a:pPr>
            <a:r>
              <a:rPr lang="en-US" sz="2000">
                <a:solidFill>
                  <a:srgbClr val="FF0000"/>
                </a:solidFill>
                <a:cs typeface="Arial"/>
              </a:rPr>
              <a:t>Update for all neighbors n costs (f(n)) </a:t>
            </a:r>
          </a:p>
          <a:p>
            <a:pPr marL="1225529" lvl="2" indent="-514350">
              <a:buFont typeface="Courier New"/>
              <a:buChar char="o"/>
            </a:pPr>
            <a:r>
              <a:rPr lang="en-US" sz="2000">
                <a:cs typeface="Arial"/>
              </a:rPr>
              <a:t>set the predecessor node and add to graph</a:t>
            </a:r>
          </a:p>
          <a:p>
            <a:pPr marL="1225529" lvl="2" indent="-514350">
              <a:buFont typeface="Courier New"/>
              <a:buChar char="o"/>
            </a:pPr>
            <a:endParaRPr lang="en-US" sz="2051">
              <a:cs typeface="Arial"/>
            </a:endParaRPr>
          </a:p>
          <a:p>
            <a:pPr marL="869950" lvl="1" indent="-514350">
              <a:buFont typeface="Courier New"/>
              <a:buChar char="o"/>
            </a:pPr>
            <a:endParaRPr lang="en-US" sz="2350"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06E5D-EA6D-8AC7-4133-E4199BD4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6C904-CA52-69CA-7BA3-5BB4EC95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E38B9-3CFB-C251-6CA2-D6B3D243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50">
                <a:cs typeface="Arial"/>
              </a:rPr>
              <a:t>A* Algorithm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EE64C6D-6028-4FE6-91D8-20C289521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" y="2974162"/>
            <a:ext cx="11125200" cy="4486472"/>
          </a:xfrm>
        </p:spPr>
        <p:txBody>
          <a:bodyPr vert="horz" lIns="0" tIns="0" rIns="0" bIns="0" rtlCol="0" anchor="t">
            <a:normAutofit/>
          </a:bodyPr>
          <a:lstStyle/>
          <a:p>
            <a:pPr marL="271145" indent="-271145"/>
            <a:endParaRPr lang="de-DE">
              <a:cs typeface="Arial"/>
            </a:endParaRPr>
          </a:p>
          <a:p>
            <a:pPr marL="271145" indent="-271145"/>
            <a:endParaRPr lang="de-DE">
              <a:cs typeface="Arial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ADFC33-1082-4A84-8956-478C5CAE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367996-1445-4DF8-ADA0-F38FE0EC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F962ED2-46B0-4210-B8B9-0CC5C96F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Assignment</a:t>
            </a:r>
            <a:r>
              <a:rPr lang="de-DE"/>
              <a:t>: Extension </a:t>
            </a:r>
            <a:r>
              <a:rPr lang="de-DE" err="1"/>
              <a:t>of</a:t>
            </a:r>
            <a:r>
              <a:rPr lang="de-DE"/>
              <a:t> A*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C1BEEF-C873-7A72-7962-ED90BB8E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56" y="1979546"/>
            <a:ext cx="4219575" cy="4133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E36C1-6F98-E5C3-11FA-FC4E1227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0" y="1907559"/>
            <a:ext cx="4337795" cy="4277825"/>
          </a:xfrm>
          <a:prstGeom prst="rect">
            <a:avLst/>
          </a:prstGeom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10097FB-543F-A9FD-68A8-A0FC014FD8CA}"/>
              </a:ext>
            </a:extLst>
          </p:cNvPr>
          <p:cNvSpPr txBox="1">
            <a:spLocks/>
          </p:cNvSpPr>
          <p:nvPr/>
        </p:nvSpPr>
        <p:spPr>
          <a:xfrm>
            <a:off x="480169" y="1365824"/>
            <a:ext cx="5464176" cy="823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/>
              <a:t>Parameterizable</a:t>
            </a:r>
            <a:r>
              <a:rPr lang="de-DE"/>
              <a:t> </a:t>
            </a:r>
            <a:r>
              <a:rPr lang="de-DE" err="1"/>
              <a:t>discretization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0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BC319-F077-75EC-C6BF-984AD42C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509BB-140D-AD2B-7E30-46B32208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F75E6-8942-0509-2B8E-B4C502E7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27" y="2231788"/>
            <a:ext cx="3805207" cy="1551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3B81F-3A41-E7EE-9573-2F081A40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62" y="1380307"/>
            <a:ext cx="5944151" cy="4896396"/>
          </a:xfrm>
          <a:prstGeom prst="rect">
            <a:avLst/>
          </a:prstGeom>
        </p:spPr>
      </p:pic>
      <p:sp>
        <p:nvSpPr>
          <p:cNvPr id="16" name="Titel 4">
            <a:extLst>
              <a:ext uri="{FF2B5EF4-FFF2-40B4-BE49-F238E27FC236}">
                <a16:creationId xmlns:a16="http://schemas.microsoft.com/office/drawing/2014/main" id="{BDFDAFF3-6D1C-941C-ED26-2D017D6C7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err="1"/>
              <a:t>Assignment</a:t>
            </a:r>
            <a:r>
              <a:rPr lang="de-DE"/>
              <a:t>: Extension </a:t>
            </a:r>
            <a:r>
              <a:rPr lang="de-DE" err="1"/>
              <a:t>of</a:t>
            </a:r>
            <a:r>
              <a:rPr lang="de-DE"/>
              <a:t> A*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8A1531F-4375-1E3E-ECC0-D10D8DC492BB}"/>
              </a:ext>
            </a:extLst>
          </p:cNvPr>
          <p:cNvSpPr txBox="1">
            <a:spLocks/>
          </p:cNvSpPr>
          <p:nvPr/>
        </p:nvSpPr>
        <p:spPr>
          <a:xfrm>
            <a:off x="480169" y="1365824"/>
            <a:ext cx="5464176" cy="823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/>
              <a:t>Parameterizable</a:t>
            </a:r>
            <a:r>
              <a:rPr lang="de-DE"/>
              <a:t> </a:t>
            </a:r>
            <a:r>
              <a:rPr lang="de-DE" err="1"/>
              <a:t>discretization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BE58C-8B79-37F3-1166-A3146378A4D3}"/>
              </a:ext>
            </a:extLst>
          </p:cNvPr>
          <p:cNvSpPr/>
          <p:nvPr/>
        </p:nvSpPr>
        <p:spPr>
          <a:xfrm>
            <a:off x="3771900" y="1162620"/>
            <a:ext cx="6629400" cy="17806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C7E856-3550-25DF-47EF-476784886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28B9-F81A-487D-B8DB-109EAF56310C}" type="datetime4">
              <a:rPr lang="en-US" noProof="0" smtClean="0"/>
              <a:t>July 26, 2024</a:t>
            </a:fld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3EFE8-17C5-BC81-2A46-0472387B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7CD47AF-2372-96A4-FBD1-A34BE37A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err="1"/>
              <a:t>Assignment</a:t>
            </a:r>
            <a:r>
              <a:rPr lang="de-DE" sz="2800"/>
              <a:t>: Extension </a:t>
            </a:r>
            <a:r>
              <a:rPr lang="de-DE" sz="2800" err="1"/>
              <a:t>of</a:t>
            </a:r>
            <a:r>
              <a:rPr lang="de-DE" sz="2800"/>
              <a:t> A*</a:t>
            </a:r>
            <a:endParaRPr lang="de-DE" sz="31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0D2836-D8E0-816F-A9E0-EA265D90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882" y="1763866"/>
            <a:ext cx="4363062" cy="43027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BD6C91-0166-EDEF-F321-5C632EBCF831}"/>
              </a:ext>
            </a:extLst>
          </p:cNvPr>
          <p:cNvSpPr/>
          <p:nvPr/>
        </p:nvSpPr>
        <p:spPr>
          <a:xfrm>
            <a:off x="8708166" y="2796567"/>
            <a:ext cx="166894" cy="14255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3AF74E-92DF-20A3-83DA-4179A8F5BDBA}"/>
              </a:ext>
            </a:extLst>
          </p:cNvPr>
          <p:cNvSpPr/>
          <p:nvPr/>
        </p:nvSpPr>
        <p:spPr>
          <a:xfrm>
            <a:off x="7662725" y="4203685"/>
            <a:ext cx="166894" cy="1425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61BB9A0-BE1A-0EF9-25E7-8D5E4A231805}"/>
              </a:ext>
            </a:extLst>
          </p:cNvPr>
          <p:cNvSpPr txBox="1">
            <a:spLocks/>
          </p:cNvSpPr>
          <p:nvPr/>
        </p:nvSpPr>
        <p:spPr>
          <a:xfrm>
            <a:off x="480169" y="1365824"/>
            <a:ext cx="5178951" cy="452816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Outside </a:t>
            </a:r>
            <a:r>
              <a:rPr lang="de-DE" err="1"/>
              <a:t>grid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 (Goal </a:t>
            </a:r>
            <a:r>
              <a:rPr lang="de-DE" err="1"/>
              <a:t>or</a:t>
            </a:r>
            <a:r>
              <a:rPr lang="de-DE"/>
              <a:t> Start)</a:t>
            </a:r>
          </a:p>
        </p:txBody>
      </p:sp>
      <p:pic>
        <p:nvPicPr>
          <p:cNvPr id="2" name="Grafik 1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7BECF3F8-14B8-B20B-E0ED-59D1FCC72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1709738"/>
            <a:ext cx="58674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3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1367 0.020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1367 -0.0319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56 -0.00371 L 0.26159 -0.01135 " pathEditMode="relative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25</Slides>
  <Notes>4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Folienmaster_Fächer</vt:lpstr>
      <vt:lpstr>Folienmaster_Form</vt:lpstr>
      <vt:lpstr>Folienmaster_Punkte</vt:lpstr>
      <vt:lpstr>PowerPoint Presentation</vt:lpstr>
      <vt:lpstr>A*</vt:lpstr>
      <vt:lpstr>A* Algorithm</vt:lpstr>
      <vt:lpstr>A* Algorithm</vt:lpstr>
      <vt:lpstr>Assignment: Extend A*</vt:lpstr>
      <vt:lpstr>A* Algorithm</vt:lpstr>
      <vt:lpstr>Assignment: Extension of A*</vt:lpstr>
      <vt:lpstr>Assignment: Extension of A*</vt:lpstr>
      <vt:lpstr>Assignment: Extension of A*</vt:lpstr>
      <vt:lpstr>Assignment: Extension of A*</vt:lpstr>
      <vt:lpstr>Evaluation Setup</vt:lpstr>
      <vt:lpstr>A* Discretization Comparision</vt:lpstr>
      <vt:lpstr>A* Discretization Comparision</vt:lpstr>
      <vt:lpstr>A* Discretization Comparision</vt:lpstr>
      <vt:lpstr>A* Discretization Comparision</vt:lpstr>
      <vt:lpstr>A* Discretization Comparision</vt:lpstr>
      <vt:lpstr>A* Collision Handling</vt:lpstr>
      <vt:lpstr>A* Collision Handling</vt:lpstr>
      <vt:lpstr>PRM vs A*</vt:lpstr>
      <vt:lpstr>Summary</vt:lpstr>
      <vt:lpstr>Backup Slides</vt:lpstr>
      <vt:lpstr>A* Extended Algorithm</vt:lpstr>
      <vt:lpstr>Different step sizes</vt:lpstr>
      <vt:lpstr>A*</vt:lpstr>
      <vt:lpstr>A* Discretization Comparision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revision>1</cp:revision>
  <dcterms:created xsi:type="dcterms:W3CDTF">2017-12-07T14:50:50Z</dcterms:created>
  <dcterms:modified xsi:type="dcterms:W3CDTF">2024-07-26T09:39:57Z</dcterms:modified>
</cp:coreProperties>
</file>